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44" r:id="rId4"/>
    <p:sldMasterId id="2147483766" r:id="rId5"/>
    <p:sldMasterId id="2147483771" r:id="rId6"/>
    <p:sldMasterId id="2147483779" r:id="rId7"/>
    <p:sldMasterId id="2147483817" r:id="rId8"/>
    <p:sldMasterId id="2147483827" r:id="rId9"/>
    <p:sldMasterId id="2147483867" r:id="rId10"/>
    <p:sldMasterId id="2147483869" r:id="rId11"/>
    <p:sldMasterId id="2147483901" r:id="rId12"/>
  </p:sldMasterIdLst>
  <p:notesMasterIdLst>
    <p:notesMasterId r:id="rId88"/>
  </p:notesMasterIdLst>
  <p:sldIdLst>
    <p:sldId id="256" r:id="rId13"/>
    <p:sldId id="337" r:id="rId14"/>
    <p:sldId id="293" r:id="rId15"/>
    <p:sldId id="258" r:id="rId16"/>
    <p:sldId id="297" r:id="rId17"/>
    <p:sldId id="298" r:id="rId18"/>
    <p:sldId id="2147479112" r:id="rId19"/>
    <p:sldId id="2147479130" r:id="rId20"/>
    <p:sldId id="2147479145" r:id="rId21"/>
    <p:sldId id="2147479046" r:id="rId22"/>
    <p:sldId id="2147477273" r:id="rId23"/>
    <p:sldId id="2147479127" r:id="rId24"/>
    <p:sldId id="2147477555" r:id="rId25"/>
    <p:sldId id="2147477554" r:id="rId26"/>
    <p:sldId id="2147477556" r:id="rId27"/>
    <p:sldId id="2147477557" r:id="rId28"/>
    <p:sldId id="2147479146" r:id="rId29"/>
    <p:sldId id="2147479022" r:id="rId30"/>
    <p:sldId id="2147479028" r:id="rId31"/>
    <p:sldId id="2147479029" r:id="rId32"/>
    <p:sldId id="2147479030" r:id="rId33"/>
    <p:sldId id="2147479031" r:id="rId34"/>
    <p:sldId id="2147479147" r:id="rId35"/>
    <p:sldId id="2147479148" r:id="rId36"/>
    <p:sldId id="2147473596" r:id="rId37"/>
    <p:sldId id="2147477504" r:id="rId38"/>
    <p:sldId id="2147479149" r:id="rId39"/>
    <p:sldId id="2147477414" r:id="rId40"/>
    <p:sldId id="2147469776" r:id="rId41"/>
    <p:sldId id="2147469797" r:id="rId42"/>
    <p:sldId id="2147479150" r:id="rId43"/>
    <p:sldId id="2147470597" r:id="rId44"/>
    <p:sldId id="2147479151" r:id="rId45"/>
    <p:sldId id="2147469753" r:id="rId46"/>
    <p:sldId id="2147479152" r:id="rId47"/>
    <p:sldId id="2147469766" r:id="rId48"/>
    <p:sldId id="2147473599" r:id="rId49"/>
    <p:sldId id="2147469767" r:id="rId50"/>
    <p:sldId id="2147469768" r:id="rId51"/>
    <p:sldId id="2147469769" r:id="rId52"/>
    <p:sldId id="2147469770" r:id="rId53"/>
    <p:sldId id="2147469771" r:id="rId54"/>
    <p:sldId id="2147469772" r:id="rId55"/>
    <p:sldId id="2147479162" r:id="rId56"/>
    <p:sldId id="2147479163" r:id="rId57"/>
    <p:sldId id="2147477598" r:id="rId58"/>
    <p:sldId id="2147479164" r:id="rId59"/>
    <p:sldId id="2147479165" r:id="rId60"/>
    <p:sldId id="2147479166" r:id="rId61"/>
    <p:sldId id="2147479167" r:id="rId62"/>
    <p:sldId id="2147477616" r:id="rId63"/>
    <p:sldId id="2147479168" r:id="rId64"/>
    <p:sldId id="2147477618" r:id="rId65"/>
    <p:sldId id="2147477619" r:id="rId66"/>
    <p:sldId id="2147479169" r:id="rId67"/>
    <p:sldId id="2147477597" r:id="rId68"/>
    <p:sldId id="2147479170" r:id="rId69"/>
    <p:sldId id="2147479171" r:id="rId70"/>
    <p:sldId id="2147479172" r:id="rId71"/>
    <p:sldId id="2147479173" r:id="rId72"/>
    <p:sldId id="2147479174" r:id="rId73"/>
    <p:sldId id="2147479175" r:id="rId74"/>
    <p:sldId id="2147479176" r:id="rId75"/>
    <p:sldId id="2147479177" r:id="rId76"/>
    <p:sldId id="2147479178" r:id="rId77"/>
    <p:sldId id="2147477649" r:id="rId78"/>
    <p:sldId id="2147479179" r:id="rId79"/>
    <p:sldId id="2147479180" r:id="rId80"/>
    <p:sldId id="2147479181" r:id="rId81"/>
    <p:sldId id="2147479182" r:id="rId82"/>
    <p:sldId id="2147479183" r:id="rId83"/>
    <p:sldId id="2147479184" r:id="rId84"/>
    <p:sldId id="341" r:id="rId85"/>
    <p:sldId id="339" r:id="rId86"/>
    <p:sldId id="34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3EF9B-1453-4477-983A-1FDEB02F82CA}" v="9" dt="2023-05-02T15:59:48.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58423" autoAdjust="0"/>
  </p:normalViewPr>
  <p:slideViewPr>
    <p:cSldViewPr snapToGrid="0">
      <p:cViewPr varScale="1">
        <p:scale>
          <a:sx n="74" d="100"/>
          <a:sy n="74" d="100"/>
        </p:scale>
        <p:origin x="41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BC13EF9B-1453-4477-983A-1FDEB02F82CA}"/>
    <pc:docChg chg="undo redo custSel addSld delSld modSld">
      <pc:chgData name="Rob Sewell" userId="c802df42025d5e1f" providerId="LiveId" clId="{BC13EF9B-1453-4477-983A-1FDEB02F82CA}" dt="2023-05-02T16:04:10.584" v="29" actId="729"/>
      <pc:docMkLst>
        <pc:docMk/>
      </pc:docMkLst>
      <pc:sldChg chg="del">
        <pc:chgData name="Rob Sewell" userId="c802df42025d5e1f" providerId="LiveId" clId="{BC13EF9B-1453-4477-983A-1FDEB02F82CA}" dt="2023-05-02T16:00:13.910" v="22" actId="47"/>
        <pc:sldMkLst>
          <pc:docMk/>
          <pc:sldMk cId="981051356" sldId="257"/>
        </pc:sldMkLst>
      </pc:sldChg>
      <pc:sldChg chg="del">
        <pc:chgData name="Rob Sewell" userId="c802df42025d5e1f" providerId="LiveId" clId="{BC13EF9B-1453-4477-983A-1FDEB02F82CA}" dt="2023-05-02T16:00:13.910" v="22" actId="47"/>
        <pc:sldMkLst>
          <pc:docMk/>
          <pc:sldMk cId="3191272430" sldId="259"/>
        </pc:sldMkLst>
      </pc:sldChg>
      <pc:sldChg chg="del">
        <pc:chgData name="Rob Sewell" userId="c802df42025d5e1f" providerId="LiveId" clId="{BC13EF9B-1453-4477-983A-1FDEB02F82CA}" dt="2023-05-02T15:59:56.656" v="21" actId="47"/>
        <pc:sldMkLst>
          <pc:docMk/>
          <pc:sldMk cId="3804894833" sldId="295"/>
        </pc:sldMkLst>
      </pc:sldChg>
      <pc:sldChg chg="add del">
        <pc:chgData name="Rob Sewell" userId="c802df42025d5e1f" providerId="LiveId" clId="{BC13EF9B-1453-4477-983A-1FDEB02F82CA}" dt="2023-05-02T15:58:08.106" v="17" actId="47"/>
        <pc:sldMkLst>
          <pc:docMk/>
          <pc:sldMk cId="341033587" sldId="299"/>
        </pc:sldMkLst>
      </pc:sldChg>
      <pc:sldChg chg="del">
        <pc:chgData name="Rob Sewell" userId="c802df42025d5e1f" providerId="LiveId" clId="{BC13EF9B-1453-4477-983A-1FDEB02F82CA}" dt="2023-05-02T15:59:56.656" v="21" actId="47"/>
        <pc:sldMkLst>
          <pc:docMk/>
          <pc:sldMk cId="576105812" sldId="300"/>
        </pc:sldMkLst>
      </pc:sldChg>
      <pc:sldChg chg="add del">
        <pc:chgData name="Rob Sewell" userId="c802df42025d5e1f" providerId="LiveId" clId="{BC13EF9B-1453-4477-983A-1FDEB02F82CA}" dt="2023-05-02T15:58:08.106" v="17" actId="47"/>
        <pc:sldMkLst>
          <pc:docMk/>
          <pc:sldMk cId="3343409691" sldId="302"/>
        </pc:sldMkLst>
      </pc:sldChg>
      <pc:sldChg chg="add del">
        <pc:chgData name="Rob Sewell" userId="c802df42025d5e1f" providerId="LiveId" clId="{BC13EF9B-1453-4477-983A-1FDEB02F82CA}" dt="2023-05-02T15:58:16.241" v="19" actId="47"/>
        <pc:sldMkLst>
          <pc:docMk/>
          <pc:sldMk cId="2336861011" sldId="303"/>
        </pc:sldMkLst>
      </pc:sldChg>
      <pc:sldChg chg="del">
        <pc:chgData name="Rob Sewell" userId="c802df42025d5e1f" providerId="LiveId" clId="{BC13EF9B-1453-4477-983A-1FDEB02F82CA}" dt="2023-05-02T16:00:13.910" v="22" actId="47"/>
        <pc:sldMkLst>
          <pc:docMk/>
          <pc:sldMk cId="2285105882" sldId="304"/>
        </pc:sldMkLst>
      </pc:sldChg>
      <pc:sldChg chg="add del">
        <pc:chgData name="Rob Sewell" userId="c802df42025d5e1f" providerId="LiveId" clId="{BC13EF9B-1453-4477-983A-1FDEB02F82CA}" dt="2023-05-02T16:00:13.910" v="22" actId="47"/>
        <pc:sldMkLst>
          <pc:docMk/>
          <pc:sldMk cId="2918003203" sldId="305"/>
        </pc:sldMkLst>
      </pc:sldChg>
      <pc:sldChg chg="del">
        <pc:chgData name="Rob Sewell" userId="c802df42025d5e1f" providerId="LiveId" clId="{BC13EF9B-1453-4477-983A-1FDEB02F82CA}" dt="2023-05-02T16:00:13.910" v="22" actId="47"/>
        <pc:sldMkLst>
          <pc:docMk/>
          <pc:sldMk cId="4034954603" sldId="306"/>
        </pc:sldMkLst>
      </pc:sldChg>
      <pc:sldChg chg="del">
        <pc:chgData name="Rob Sewell" userId="c802df42025d5e1f" providerId="LiveId" clId="{BC13EF9B-1453-4477-983A-1FDEB02F82CA}" dt="2023-05-02T16:00:13.910" v="22" actId="47"/>
        <pc:sldMkLst>
          <pc:docMk/>
          <pc:sldMk cId="2510663244" sldId="307"/>
        </pc:sldMkLst>
      </pc:sldChg>
      <pc:sldChg chg="del">
        <pc:chgData name="Rob Sewell" userId="c802df42025d5e1f" providerId="LiveId" clId="{BC13EF9B-1453-4477-983A-1FDEB02F82CA}" dt="2023-05-02T16:00:13.910" v="22" actId="47"/>
        <pc:sldMkLst>
          <pc:docMk/>
          <pc:sldMk cId="4042961049" sldId="308"/>
        </pc:sldMkLst>
      </pc:sldChg>
      <pc:sldChg chg="del">
        <pc:chgData name="Rob Sewell" userId="c802df42025d5e1f" providerId="LiveId" clId="{BC13EF9B-1453-4477-983A-1FDEB02F82CA}" dt="2023-05-02T16:00:13.910" v="22" actId="47"/>
        <pc:sldMkLst>
          <pc:docMk/>
          <pc:sldMk cId="3825819774" sldId="309"/>
        </pc:sldMkLst>
      </pc:sldChg>
      <pc:sldChg chg="del">
        <pc:chgData name="Rob Sewell" userId="c802df42025d5e1f" providerId="LiveId" clId="{BC13EF9B-1453-4477-983A-1FDEB02F82CA}" dt="2023-05-02T16:00:13.910" v="22" actId="47"/>
        <pc:sldMkLst>
          <pc:docMk/>
          <pc:sldMk cId="1405722876" sldId="310"/>
        </pc:sldMkLst>
      </pc:sldChg>
      <pc:sldChg chg="del">
        <pc:chgData name="Rob Sewell" userId="c802df42025d5e1f" providerId="LiveId" clId="{BC13EF9B-1453-4477-983A-1FDEB02F82CA}" dt="2023-05-02T16:00:13.910" v="22" actId="47"/>
        <pc:sldMkLst>
          <pc:docMk/>
          <pc:sldMk cId="9578234" sldId="311"/>
        </pc:sldMkLst>
      </pc:sldChg>
      <pc:sldChg chg="del">
        <pc:chgData name="Rob Sewell" userId="c802df42025d5e1f" providerId="LiveId" clId="{BC13EF9B-1453-4477-983A-1FDEB02F82CA}" dt="2023-05-02T16:00:13.910" v="22" actId="47"/>
        <pc:sldMkLst>
          <pc:docMk/>
          <pc:sldMk cId="4128526141" sldId="312"/>
        </pc:sldMkLst>
      </pc:sldChg>
      <pc:sldChg chg="del">
        <pc:chgData name="Rob Sewell" userId="c802df42025d5e1f" providerId="LiveId" clId="{BC13EF9B-1453-4477-983A-1FDEB02F82CA}" dt="2023-05-02T16:00:13.910" v="22" actId="47"/>
        <pc:sldMkLst>
          <pc:docMk/>
          <pc:sldMk cId="2072144604" sldId="338"/>
        </pc:sldMkLst>
      </pc:sldChg>
      <pc:sldChg chg="del">
        <pc:chgData name="Rob Sewell" userId="c802df42025d5e1f" providerId="LiveId" clId="{BC13EF9B-1453-4477-983A-1FDEB02F82CA}" dt="2023-05-02T15:53:55.901" v="0" actId="47"/>
        <pc:sldMkLst>
          <pc:docMk/>
          <pc:sldMk cId="2174249508" sldId="342"/>
        </pc:sldMkLst>
      </pc:sldChg>
      <pc:sldChg chg="add del">
        <pc:chgData name="Rob Sewell" userId="c802df42025d5e1f" providerId="LiveId" clId="{BC13EF9B-1453-4477-983A-1FDEB02F82CA}" dt="2023-05-02T16:01:52.417" v="28" actId="47"/>
        <pc:sldMkLst>
          <pc:docMk/>
          <pc:sldMk cId="3012151700" sldId="2147477554"/>
        </pc:sldMkLst>
      </pc:sldChg>
      <pc:sldChg chg="add del">
        <pc:chgData name="Rob Sewell" userId="c802df42025d5e1f" providerId="LiveId" clId="{BC13EF9B-1453-4477-983A-1FDEB02F82CA}" dt="2023-05-02T16:01:51.131" v="27" actId="47"/>
        <pc:sldMkLst>
          <pc:docMk/>
          <pc:sldMk cId="844760197" sldId="2147477556"/>
        </pc:sldMkLst>
      </pc:sldChg>
      <pc:sldChg chg="mod modShow">
        <pc:chgData name="Rob Sewell" userId="c802df42025d5e1f" providerId="LiveId" clId="{BC13EF9B-1453-4477-983A-1FDEB02F82CA}" dt="2023-05-02T16:04:10.584" v="29" actId="729"/>
        <pc:sldMkLst>
          <pc:docMk/>
          <pc:sldMk cId="3835107784" sldId="2147477597"/>
        </pc:sldMkLst>
      </pc:sldChg>
      <pc:sldChg chg="mod modShow">
        <pc:chgData name="Rob Sewell" userId="c802df42025d5e1f" providerId="LiveId" clId="{BC13EF9B-1453-4477-983A-1FDEB02F82CA}" dt="2023-05-02T16:04:10.584" v="29" actId="729"/>
        <pc:sldMkLst>
          <pc:docMk/>
          <pc:sldMk cId="1906325545" sldId="2147477598"/>
        </pc:sldMkLst>
      </pc:sldChg>
      <pc:sldChg chg="mod modShow">
        <pc:chgData name="Rob Sewell" userId="c802df42025d5e1f" providerId="LiveId" clId="{BC13EF9B-1453-4477-983A-1FDEB02F82CA}" dt="2023-05-02T16:04:10.584" v="29" actId="729"/>
        <pc:sldMkLst>
          <pc:docMk/>
          <pc:sldMk cId="476731673" sldId="2147477616"/>
        </pc:sldMkLst>
      </pc:sldChg>
      <pc:sldChg chg="mod modShow">
        <pc:chgData name="Rob Sewell" userId="c802df42025d5e1f" providerId="LiveId" clId="{BC13EF9B-1453-4477-983A-1FDEB02F82CA}" dt="2023-05-02T16:04:10.584" v="29" actId="729"/>
        <pc:sldMkLst>
          <pc:docMk/>
          <pc:sldMk cId="1017731286" sldId="2147477618"/>
        </pc:sldMkLst>
      </pc:sldChg>
      <pc:sldChg chg="mod modShow">
        <pc:chgData name="Rob Sewell" userId="c802df42025d5e1f" providerId="LiveId" clId="{BC13EF9B-1453-4477-983A-1FDEB02F82CA}" dt="2023-05-02T16:04:10.584" v="29" actId="729"/>
        <pc:sldMkLst>
          <pc:docMk/>
          <pc:sldMk cId="3709082917" sldId="2147477619"/>
        </pc:sldMkLst>
      </pc:sldChg>
      <pc:sldChg chg="mod modShow">
        <pc:chgData name="Rob Sewell" userId="c802df42025d5e1f" providerId="LiveId" clId="{BC13EF9B-1453-4477-983A-1FDEB02F82CA}" dt="2023-05-02T16:04:10.584" v="29" actId="729"/>
        <pc:sldMkLst>
          <pc:docMk/>
          <pc:sldMk cId="3872868103" sldId="2147477649"/>
        </pc:sldMkLst>
      </pc:sldChg>
      <pc:sldChg chg="del">
        <pc:chgData name="Rob Sewell" userId="c802df42025d5e1f" providerId="LiveId" clId="{BC13EF9B-1453-4477-983A-1FDEB02F82CA}" dt="2023-05-02T16:01:07.718" v="23" actId="47"/>
        <pc:sldMkLst>
          <pc:docMk/>
          <pc:sldMk cId="1292073059" sldId="2147479047"/>
        </pc:sldMkLst>
      </pc:sldChg>
      <pc:sldChg chg="add del">
        <pc:chgData name="Rob Sewell" userId="c802df42025d5e1f" providerId="LiveId" clId="{BC13EF9B-1453-4477-983A-1FDEB02F82CA}" dt="2023-05-02T15:58:09.509" v="18"/>
        <pc:sldMkLst>
          <pc:docMk/>
          <pc:sldMk cId="3492352809" sldId="2147479112"/>
        </pc:sldMkLst>
      </pc:sldChg>
      <pc:sldChg chg="del">
        <pc:chgData name="Rob Sewell" userId="c802df42025d5e1f" providerId="LiveId" clId="{BC13EF9B-1453-4477-983A-1FDEB02F82CA}" dt="2023-05-02T16:01:24.801" v="24" actId="47"/>
        <pc:sldMkLst>
          <pc:docMk/>
          <pc:sldMk cId="2563190564" sldId="2147479128"/>
        </pc:sldMkLst>
      </pc:sldChg>
      <pc:sldChg chg="modSp add del mod">
        <pc:chgData name="Rob Sewell" userId="c802df42025d5e1f" providerId="LiveId" clId="{BC13EF9B-1453-4477-983A-1FDEB02F82CA}" dt="2023-05-02T15:58:09.509" v="18"/>
        <pc:sldMkLst>
          <pc:docMk/>
          <pc:sldMk cId="98241405" sldId="2147479130"/>
        </pc:sldMkLst>
        <pc:spChg chg="mod">
          <ac:chgData name="Rob Sewell" userId="c802df42025d5e1f" providerId="LiveId" clId="{BC13EF9B-1453-4477-983A-1FDEB02F82CA}" dt="2023-05-02T15:56:15.900" v="8"/>
          <ac:spMkLst>
            <pc:docMk/>
            <pc:sldMk cId="98241405" sldId="2147479130"/>
            <ac:spMk id="23" creationId="{63C9CA5B-FD64-31F3-F9C8-2C52E821CD0B}"/>
          </ac:spMkLst>
        </pc:spChg>
      </pc:sldChg>
      <pc:sldChg chg="add">
        <pc:chgData name="Rob Sewell" userId="c802df42025d5e1f" providerId="LiveId" clId="{BC13EF9B-1453-4477-983A-1FDEB02F82CA}" dt="2023-05-02T15:58:29.955" v="20"/>
        <pc:sldMkLst>
          <pc:docMk/>
          <pc:sldMk cId="2506116404" sldId="2147479145"/>
        </pc:sldMkLst>
      </pc:sldChg>
      <pc:sldChg chg="mod modShow">
        <pc:chgData name="Rob Sewell" userId="c802df42025d5e1f" providerId="LiveId" clId="{BC13EF9B-1453-4477-983A-1FDEB02F82CA}" dt="2023-05-02T16:04:10.584" v="29" actId="729"/>
        <pc:sldMkLst>
          <pc:docMk/>
          <pc:sldMk cId="2058163336" sldId="2147479162"/>
        </pc:sldMkLst>
      </pc:sldChg>
      <pc:sldChg chg="mod modShow">
        <pc:chgData name="Rob Sewell" userId="c802df42025d5e1f" providerId="LiveId" clId="{BC13EF9B-1453-4477-983A-1FDEB02F82CA}" dt="2023-05-02T16:04:10.584" v="29" actId="729"/>
        <pc:sldMkLst>
          <pc:docMk/>
          <pc:sldMk cId="4142355422" sldId="2147479163"/>
        </pc:sldMkLst>
      </pc:sldChg>
      <pc:sldChg chg="mod modShow">
        <pc:chgData name="Rob Sewell" userId="c802df42025d5e1f" providerId="LiveId" clId="{BC13EF9B-1453-4477-983A-1FDEB02F82CA}" dt="2023-05-02T16:04:10.584" v="29" actId="729"/>
        <pc:sldMkLst>
          <pc:docMk/>
          <pc:sldMk cId="4200188720" sldId="2147479164"/>
        </pc:sldMkLst>
      </pc:sldChg>
      <pc:sldChg chg="mod modShow">
        <pc:chgData name="Rob Sewell" userId="c802df42025d5e1f" providerId="LiveId" clId="{BC13EF9B-1453-4477-983A-1FDEB02F82CA}" dt="2023-05-02T16:04:10.584" v="29" actId="729"/>
        <pc:sldMkLst>
          <pc:docMk/>
          <pc:sldMk cId="2284328744" sldId="2147479165"/>
        </pc:sldMkLst>
      </pc:sldChg>
      <pc:sldChg chg="mod modShow">
        <pc:chgData name="Rob Sewell" userId="c802df42025d5e1f" providerId="LiveId" clId="{BC13EF9B-1453-4477-983A-1FDEB02F82CA}" dt="2023-05-02T16:04:10.584" v="29" actId="729"/>
        <pc:sldMkLst>
          <pc:docMk/>
          <pc:sldMk cId="513722246" sldId="2147479166"/>
        </pc:sldMkLst>
      </pc:sldChg>
      <pc:sldChg chg="mod modShow">
        <pc:chgData name="Rob Sewell" userId="c802df42025d5e1f" providerId="LiveId" clId="{BC13EF9B-1453-4477-983A-1FDEB02F82CA}" dt="2023-05-02T16:04:10.584" v="29" actId="729"/>
        <pc:sldMkLst>
          <pc:docMk/>
          <pc:sldMk cId="3399024123" sldId="2147479167"/>
        </pc:sldMkLst>
      </pc:sldChg>
      <pc:sldChg chg="mod modShow">
        <pc:chgData name="Rob Sewell" userId="c802df42025d5e1f" providerId="LiveId" clId="{BC13EF9B-1453-4477-983A-1FDEB02F82CA}" dt="2023-05-02T16:04:10.584" v="29" actId="729"/>
        <pc:sldMkLst>
          <pc:docMk/>
          <pc:sldMk cId="391713118" sldId="2147479168"/>
        </pc:sldMkLst>
      </pc:sldChg>
      <pc:sldChg chg="mod modShow">
        <pc:chgData name="Rob Sewell" userId="c802df42025d5e1f" providerId="LiveId" clId="{BC13EF9B-1453-4477-983A-1FDEB02F82CA}" dt="2023-05-02T16:04:10.584" v="29" actId="729"/>
        <pc:sldMkLst>
          <pc:docMk/>
          <pc:sldMk cId="2529778488" sldId="2147479169"/>
        </pc:sldMkLst>
      </pc:sldChg>
      <pc:sldChg chg="mod modShow">
        <pc:chgData name="Rob Sewell" userId="c802df42025d5e1f" providerId="LiveId" clId="{BC13EF9B-1453-4477-983A-1FDEB02F82CA}" dt="2023-05-02T16:04:10.584" v="29" actId="729"/>
        <pc:sldMkLst>
          <pc:docMk/>
          <pc:sldMk cId="551522263" sldId="2147479170"/>
        </pc:sldMkLst>
      </pc:sldChg>
      <pc:sldChg chg="mod modShow">
        <pc:chgData name="Rob Sewell" userId="c802df42025d5e1f" providerId="LiveId" clId="{BC13EF9B-1453-4477-983A-1FDEB02F82CA}" dt="2023-05-02T16:04:10.584" v="29" actId="729"/>
        <pc:sldMkLst>
          <pc:docMk/>
          <pc:sldMk cId="1896359965" sldId="2147479171"/>
        </pc:sldMkLst>
      </pc:sldChg>
      <pc:sldChg chg="mod modShow">
        <pc:chgData name="Rob Sewell" userId="c802df42025d5e1f" providerId="LiveId" clId="{BC13EF9B-1453-4477-983A-1FDEB02F82CA}" dt="2023-05-02T16:04:10.584" v="29" actId="729"/>
        <pc:sldMkLst>
          <pc:docMk/>
          <pc:sldMk cId="3355878700" sldId="2147479172"/>
        </pc:sldMkLst>
      </pc:sldChg>
      <pc:sldChg chg="mod modShow">
        <pc:chgData name="Rob Sewell" userId="c802df42025d5e1f" providerId="LiveId" clId="{BC13EF9B-1453-4477-983A-1FDEB02F82CA}" dt="2023-05-02T16:04:10.584" v="29" actId="729"/>
        <pc:sldMkLst>
          <pc:docMk/>
          <pc:sldMk cId="1083047384" sldId="2147479173"/>
        </pc:sldMkLst>
      </pc:sldChg>
      <pc:sldChg chg="mod modShow">
        <pc:chgData name="Rob Sewell" userId="c802df42025d5e1f" providerId="LiveId" clId="{BC13EF9B-1453-4477-983A-1FDEB02F82CA}" dt="2023-05-02T16:04:10.584" v="29" actId="729"/>
        <pc:sldMkLst>
          <pc:docMk/>
          <pc:sldMk cId="1051392007" sldId="2147479174"/>
        </pc:sldMkLst>
      </pc:sldChg>
      <pc:sldChg chg="mod modShow">
        <pc:chgData name="Rob Sewell" userId="c802df42025d5e1f" providerId="LiveId" clId="{BC13EF9B-1453-4477-983A-1FDEB02F82CA}" dt="2023-05-02T16:04:10.584" v="29" actId="729"/>
        <pc:sldMkLst>
          <pc:docMk/>
          <pc:sldMk cId="1286073381" sldId="2147479175"/>
        </pc:sldMkLst>
      </pc:sldChg>
      <pc:sldChg chg="mod modShow">
        <pc:chgData name="Rob Sewell" userId="c802df42025d5e1f" providerId="LiveId" clId="{BC13EF9B-1453-4477-983A-1FDEB02F82CA}" dt="2023-05-02T16:04:10.584" v="29" actId="729"/>
        <pc:sldMkLst>
          <pc:docMk/>
          <pc:sldMk cId="614374452" sldId="2147479176"/>
        </pc:sldMkLst>
      </pc:sldChg>
      <pc:sldChg chg="mod modShow">
        <pc:chgData name="Rob Sewell" userId="c802df42025d5e1f" providerId="LiveId" clId="{BC13EF9B-1453-4477-983A-1FDEB02F82CA}" dt="2023-05-02T16:04:10.584" v="29" actId="729"/>
        <pc:sldMkLst>
          <pc:docMk/>
          <pc:sldMk cId="2372149936" sldId="2147479177"/>
        </pc:sldMkLst>
      </pc:sldChg>
      <pc:sldChg chg="mod modShow">
        <pc:chgData name="Rob Sewell" userId="c802df42025d5e1f" providerId="LiveId" clId="{BC13EF9B-1453-4477-983A-1FDEB02F82CA}" dt="2023-05-02T16:04:10.584" v="29" actId="729"/>
        <pc:sldMkLst>
          <pc:docMk/>
          <pc:sldMk cId="342752618" sldId="2147479178"/>
        </pc:sldMkLst>
      </pc:sldChg>
      <pc:sldChg chg="mod modShow">
        <pc:chgData name="Rob Sewell" userId="c802df42025d5e1f" providerId="LiveId" clId="{BC13EF9B-1453-4477-983A-1FDEB02F82CA}" dt="2023-05-02T16:04:10.584" v="29" actId="729"/>
        <pc:sldMkLst>
          <pc:docMk/>
          <pc:sldMk cId="1422761510" sldId="2147479179"/>
        </pc:sldMkLst>
      </pc:sldChg>
      <pc:sldChg chg="mod modShow">
        <pc:chgData name="Rob Sewell" userId="c802df42025d5e1f" providerId="LiveId" clId="{BC13EF9B-1453-4477-983A-1FDEB02F82CA}" dt="2023-05-02T16:04:10.584" v="29" actId="729"/>
        <pc:sldMkLst>
          <pc:docMk/>
          <pc:sldMk cId="1264427180" sldId="2147479180"/>
        </pc:sldMkLst>
      </pc:sldChg>
      <pc:sldChg chg="mod modShow">
        <pc:chgData name="Rob Sewell" userId="c802df42025d5e1f" providerId="LiveId" clId="{BC13EF9B-1453-4477-983A-1FDEB02F82CA}" dt="2023-05-02T16:04:10.584" v="29" actId="729"/>
        <pc:sldMkLst>
          <pc:docMk/>
          <pc:sldMk cId="455656550" sldId="2147479181"/>
        </pc:sldMkLst>
      </pc:sldChg>
      <pc:sldChg chg="mod modShow">
        <pc:chgData name="Rob Sewell" userId="c802df42025d5e1f" providerId="LiveId" clId="{BC13EF9B-1453-4477-983A-1FDEB02F82CA}" dt="2023-05-02T16:04:10.584" v="29" actId="729"/>
        <pc:sldMkLst>
          <pc:docMk/>
          <pc:sldMk cId="803996086" sldId="2147479182"/>
        </pc:sldMkLst>
      </pc:sldChg>
      <pc:sldChg chg="mod modShow">
        <pc:chgData name="Rob Sewell" userId="c802df42025d5e1f" providerId="LiveId" clId="{BC13EF9B-1453-4477-983A-1FDEB02F82CA}" dt="2023-05-02T16:04:10.584" v="29" actId="729"/>
        <pc:sldMkLst>
          <pc:docMk/>
          <pc:sldMk cId="56125207" sldId="21474791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9A9DB-1C92-4C7B-B7FD-652C5318C1F9}" type="datetimeFigureOut">
              <a:rPr lang="en-GB" smtClean="0"/>
              <a:t>02/05/2023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39BCE-E948-40B2-8BAF-CE341F1A27CC}" type="slidenum">
              <a:rPr lang="en-GB" smtClean="0"/>
              <a:t>‹#›</a:t>
            </a:fld>
            <a:endParaRPr lang="en-GB"/>
          </a:p>
        </p:txBody>
      </p:sp>
    </p:spTree>
    <p:extLst>
      <p:ext uri="{BB962C8B-B14F-4D97-AF65-F5344CB8AC3E}">
        <p14:creationId xmlns:p14="http://schemas.microsoft.com/office/powerpoint/2010/main" val="273969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139BCE-E948-40B2-8BAF-CE341F1A27CC}" type="slidenum">
              <a:rPr lang="en-GB" smtClean="0"/>
              <a:t>1</a:t>
            </a:fld>
            <a:endParaRPr lang="en-GB"/>
          </a:p>
        </p:txBody>
      </p:sp>
    </p:spTree>
    <p:extLst>
      <p:ext uri="{BB962C8B-B14F-4D97-AF65-F5344CB8AC3E}">
        <p14:creationId xmlns:p14="http://schemas.microsoft.com/office/powerpoint/2010/main" val="6932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25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7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8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12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041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75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93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9218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277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24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B3452-D632-4995-8AE7-6CC75F9141A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90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21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099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271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5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04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91FE4-437A-4424-9094-300A6D288A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40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8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7147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21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450E5-0453-459B-897E-1EB79FB78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599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5583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0446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423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772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1303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299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89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78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26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08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5470B-F548-4D7E-91A5-A1A993D75F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04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70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086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694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60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645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014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229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89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742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07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128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901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E390C3-C894-49EC-8150-3A0FB1CB7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064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23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8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38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81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17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hyperlink" Target="https://www.pass.org/" TargetMode="External"/><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hyperlink" Target="http://www.sqlpass.org/PASSChapters/VirtualChapters.aspx" TargetMode="External"/><Relationship Id="rId5" Type="http://schemas.openxmlformats.org/officeDocument/2006/relationships/image" Target="../media/image6.png"/><Relationship Id="rId10" Type="http://schemas.openxmlformats.org/officeDocument/2006/relationships/hyperlink" Target="http://www.sqlpass.org/PASSChapters.aspx" TargetMode="External"/><Relationship Id="rId4" Type="http://schemas.openxmlformats.org/officeDocument/2006/relationships/image" Target="../media/image5.png"/><Relationship Id="rId9" Type="http://schemas.openxmlformats.org/officeDocument/2006/relationships/hyperlink" Target="http://www.sqlsaturday.com/" TargetMode="Externa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4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9.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6" Type="http://schemas.openxmlformats.org/officeDocument/2006/relationships/image" Target="../media/image54.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4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Master" Target="../slideMasters/slideMaster3.xml"/><Relationship Id="rId6" Type="http://schemas.openxmlformats.org/officeDocument/2006/relationships/image" Target="../media/image54.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E4E3-F0FF-4D45-B30D-272B2A45A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314674-5690-4FD9-9656-720308280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21FBF-CA5E-4693-9B59-EF818364A52E}"/>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2341F300-8BA9-4D6C-A1D0-3BA16D51DB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24E67C-4F9B-4CAE-AE85-B13CF95C8CC7}"/>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199801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8B29-B32C-4F88-BCB2-382D4BF025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F98446-419A-43EE-8371-8D39E8DD8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340153-4F69-4B3D-9F17-9D53D9F426A0}"/>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73B30BB6-24CC-4F79-880F-8371CDE6C3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24D5A5-7FB9-42DA-971B-DB89A225001C}"/>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4602419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47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299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638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3040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7240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265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6918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78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664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575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42A19-1B51-4801-ADE7-BF2A68308F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794597-00C3-49A6-9E3A-53474C2C3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27EB69-11CA-4D7F-BC72-0CABACC4BB2C}"/>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0205A7A3-CC26-4A89-8FCC-4CD9EB97C5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E2CA41-910C-4045-9319-025DE5C838E0}"/>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416581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6060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09091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9200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26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657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729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7905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8119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15046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AAA2862A-3981-DEC3-F470-166E622E2BFE}"/>
              </a:ext>
            </a:extLst>
          </p:cNvPr>
          <p:cNvSpPr txBox="1"/>
          <p:nvPr userDrawn="1"/>
        </p:nvSpPr>
        <p:spPr>
          <a:xfrm>
            <a:off x="585216" y="6275810"/>
            <a:ext cx="2175275" cy="107722"/>
          </a:xfrm>
          <a:prstGeom prst="rect">
            <a:avLst/>
          </a:prstGeom>
          <a:noFill/>
        </p:spPr>
        <p:txBody>
          <a:bodyPr wrap="none" lIns="0" tIns="0" rIns="0" bIns="0" rtlCol="0">
            <a:spAutoFit/>
          </a:bodyPr>
          <a:lstStyle/>
          <a:p>
            <a:pPr algn="l"/>
            <a:r>
              <a:rPr lang="en-US" sz="700">
                <a:solidFill>
                  <a:schemeClr val="bg1">
                    <a:lumMod val="75000"/>
                    <a:lumOff val="25000"/>
                  </a:schemeClr>
                </a:solidFill>
              </a:rPr>
              <a:t>© Copyright Microsoft Corporation. All rights reserved.</a:t>
            </a:r>
          </a:p>
        </p:txBody>
      </p:sp>
    </p:spTree>
    <p:extLst>
      <p:ext uri="{BB962C8B-B14F-4D97-AF65-F5344CB8AC3E}">
        <p14:creationId xmlns:p14="http://schemas.microsoft.com/office/powerpoint/2010/main" val="395667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ss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F54B0-A121-3A48-80DA-8B3F764644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 Placeholder 1">
            <a:extLst>
              <a:ext uri="{FF2B5EF4-FFF2-40B4-BE49-F238E27FC236}">
                <a16:creationId xmlns:a16="http://schemas.microsoft.com/office/drawing/2014/main" id="{CADD7FC5-B23A-7241-8D82-4B88EB0C3621}"/>
              </a:ext>
            </a:extLst>
          </p:cNvPr>
          <p:cNvSpPr>
            <a:spLocks noGrp="1"/>
          </p:cNvSpPr>
          <p:nvPr>
            <p:ph type="body" sz="quarter" idx="12"/>
          </p:nvPr>
        </p:nvSpPr>
        <p:spPr>
          <a:xfrm>
            <a:off x="539482" y="3127818"/>
            <a:ext cx="7462820" cy="520700"/>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Session Subtitle</a:t>
            </a:r>
          </a:p>
        </p:txBody>
      </p:sp>
      <p:sp>
        <p:nvSpPr>
          <p:cNvPr id="13" name="Title 3">
            <a:extLst>
              <a:ext uri="{FF2B5EF4-FFF2-40B4-BE49-F238E27FC236}">
                <a16:creationId xmlns:a16="http://schemas.microsoft.com/office/drawing/2014/main" id="{147ABFAF-6B13-4346-A9DF-697D5ABDE8A2}"/>
              </a:ext>
            </a:extLst>
          </p:cNvPr>
          <p:cNvSpPr>
            <a:spLocks noGrp="1"/>
          </p:cNvSpPr>
          <p:nvPr>
            <p:ph type="title"/>
          </p:nvPr>
        </p:nvSpPr>
        <p:spPr>
          <a:xfrm>
            <a:off x="539482" y="2227954"/>
            <a:ext cx="7462820" cy="818705"/>
          </a:xfrm>
          <a:prstGeom prst="rect">
            <a:avLst/>
          </a:prstGeom>
        </p:spPr>
        <p:txBody>
          <a:bodyPr/>
          <a:lstStyle>
            <a:lvl1pPr>
              <a:defRPr b="1" i="0">
                <a:latin typeface="+mj-lt"/>
                <a:cs typeface="Segoe UI" panose="020B0502040204020203" pitchFamily="34" charset="0"/>
              </a:defRPr>
            </a:lvl1pPr>
          </a:lstStyle>
          <a:p>
            <a:r>
              <a:rPr lang="en-US" dirty="0"/>
              <a:t>Session Title </a:t>
            </a:r>
          </a:p>
        </p:txBody>
      </p:sp>
      <p:pic>
        <p:nvPicPr>
          <p:cNvPr id="10" name="Picture 9">
            <a:extLst>
              <a:ext uri="{FF2B5EF4-FFF2-40B4-BE49-F238E27FC236}">
                <a16:creationId xmlns:a16="http://schemas.microsoft.com/office/drawing/2014/main" id="{8F561371-E61E-1E4B-B46C-9FDD4A4521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5773189"/>
            <a:ext cx="1794997" cy="1084811"/>
          </a:xfrm>
          <a:prstGeom prst="rect">
            <a:avLst/>
          </a:prstGeom>
        </p:spPr>
      </p:pic>
      <p:sp>
        <p:nvSpPr>
          <p:cNvPr id="15" name="Text Placeholder 1">
            <a:extLst>
              <a:ext uri="{FF2B5EF4-FFF2-40B4-BE49-F238E27FC236}">
                <a16:creationId xmlns:a16="http://schemas.microsoft.com/office/drawing/2014/main" id="{DBF5A068-3726-8549-BAEF-F77902B6EBB6}"/>
              </a:ext>
            </a:extLst>
          </p:cNvPr>
          <p:cNvSpPr>
            <a:spLocks noGrp="1"/>
          </p:cNvSpPr>
          <p:nvPr>
            <p:ph type="body" sz="quarter" idx="13" hasCustomPrompt="1"/>
          </p:nvPr>
        </p:nvSpPr>
        <p:spPr>
          <a:xfrm>
            <a:off x="539482" y="4099346"/>
            <a:ext cx="5650303" cy="2116121"/>
          </a:xfrm>
          <a:prstGeom prst="rect">
            <a:avLst/>
          </a:prstGeom>
        </p:spPr>
        <p:txBody>
          <a:bodyPr/>
          <a:lstStyle>
            <a:lvl1pPr>
              <a:defRPr>
                <a:solidFill>
                  <a:srgbClr val="C00000"/>
                </a:solidFill>
                <a:latin typeface="Segoe UI Semibold" panose="020B0702040204020203" pitchFamily="34" charset="0"/>
                <a:cs typeface="Segoe UI Semibold" panose="020B0702040204020203" pitchFamily="34" charset="0"/>
              </a:defRPr>
            </a:lvl1pPr>
          </a:lstStyle>
          <a:p>
            <a:r>
              <a:rPr lang="en-US" dirty="0"/>
              <a:t>Name,</a:t>
            </a:r>
          </a:p>
          <a:p>
            <a:r>
              <a:rPr lang="en-US" dirty="0"/>
              <a:t>Pronouns,</a:t>
            </a:r>
          </a:p>
          <a:p>
            <a:r>
              <a:rPr lang="en-US" dirty="0"/>
              <a:t>Title, </a:t>
            </a:r>
          </a:p>
          <a:p>
            <a:r>
              <a:rPr lang="en-US" dirty="0"/>
              <a:t>Company</a:t>
            </a:r>
          </a:p>
        </p:txBody>
      </p:sp>
    </p:spTree>
    <p:extLst>
      <p:ext uri="{BB962C8B-B14F-4D97-AF65-F5344CB8AC3E}">
        <p14:creationId xmlns:p14="http://schemas.microsoft.com/office/powerpoint/2010/main" val="17693612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576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124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39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11198"/>
            <a:ext cx="11018519" cy="307777"/>
          </a:xfrm>
        </p:spPr>
        <p:txBody>
          <a:bodyPr/>
          <a:lstStyle>
            <a:lvl1pPr marL="0" indent="0">
              <a:buNone/>
              <a:defRPr sz="20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82016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671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64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3505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368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7188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3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4261007" y="0"/>
            <a:ext cx="7930995" cy="685800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416993" y="2407048"/>
            <a:ext cx="3845096" cy="1150339"/>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3733"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87338" y="216065"/>
            <a:ext cx="2211729" cy="2211729"/>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467879" y="434996"/>
            <a:ext cx="1858299" cy="1858299"/>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98837" y="283451"/>
            <a:ext cx="1942732" cy="1942732"/>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335535" y="3530312"/>
            <a:ext cx="2167728" cy="2167728"/>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587337" y="3540097"/>
            <a:ext cx="2211728" cy="2211728"/>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091891" y="3951098"/>
            <a:ext cx="1393204" cy="1266548"/>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5352930" y="2201561"/>
            <a:ext cx="2088199" cy="7881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Unlock exclusive training &amp; networking</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9818478" y="2201560"/>
            <a:ext cx="1903449" cy="99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7653936" y="2201561"/>
            <a:ext cx="2078531" cy="9738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5344428" y="5462709"/>
            <a:ext cx="2149941" cy="10163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Back-to-back live webinar events</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7597457" y="5462708"/>
            <a:ext cx="2191492" cy="10163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Online special interest user groups</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9840849" y="5462709"/>
            <a:ext cx="1903449"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867"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flipV="1">
            <a:off x="5467879" y="3530311"/>
            <a:ext cx="6231967" cy="9787"/>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434759" y="4071603"/>
            <a:ext cx="3715983" cy="1077218"/>
          </a:xfrm>
          <a:prstGeom prst="rect">
            <a:avLst/>
          </a:prstGeom>
        </p:spPr>
        <p:txBody>
          <a:bodyPr wrap="square">
            <a:spAutoFit/>
          </a:bodyPr>
          <a:lstStyle/>
          <a:p>
            <a:pPr lvl="0">
              <a:spcAft>
                <a:spcPts val="800"/>
              </a:spcAft>
              <a:defRPr/>
            </a:pPr>
            <a:r>
              <a:rPr lang="en-US" sz="3200" b="1" i="0" spc="27" dirty="0">
                <a:solidFill>
                  <a:schemeClr val="accent2"/>
                </a:solidFill>
                <a:latin typeface="Segoe UI" panose="020B0502040204020203" pitchFamily="34" charset="0"/>
                <a:cs typeface="Segoe UI" panose="020B0502040204020203" pitchFamily="34" charset="0"/>
              </a:rPr>
              <a:t>Free Resources Online </a:t>
            </a:r>
            <a:r>
              <a:rPr lang="en-US" sz="3200" b="1" i="0" spc="27" dirty="0">
                <a:solidFill>
                  <a:schemeClr val="accent2"/>
                </a:solidFill>
                <a:latin typeface="Segoe UI" panose="020B0502040204020203" pitchFamily="34" charset="0"/>
                <a:cs typeface="Segoe UI" panose="020B0502040204020203" pitchFamily="34" charset="0"/>
                <a:hlinkClick r:id="rId12"/>
              </a:rPr>
              <a:t>PASS.org</a:t>
            </a:r>
            <a:endParaRPr lang="en-US" sz="3200" b="1" i="0" spc="27" dirty="0">
              <a:solidFill>
                <a:schemeClr val="accent2"/>
              </a:solidFill>
              <a:latin typeface="Segoe UI" panose="020B0502040204020203" pitchFamily="34" charset="0"/>
              <a:cs typeface="Segoe UI"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389026" y="1573728"/>
            <a:ext cx="3761717" cy="93228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5333" b="1" i="0" dirty="0">
                <a:latin typeface="Segoe UI" panose="020B0502040204020203" pitchFamily="34" charset="0"/>
                <a:cs typeface="Segoe UI" panose="020B0502040204020203" pitchFamily="34" charset="0"/>
              </a:rPr>
              <a:t>Explore</a:t>
            </a:r>
          </a:p>
        </p:txBody>
      </p:sp>
    </p:spTree>
    <p:extLst>
      <p:ext uri="{BB962C8B-B14F-4D97-AF65-F5344CB8AC3E}">
        <p14:creationId xmlns:p14="http://schemas.microsoft.com/office/powerpoint/2010/main" val="20357073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998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070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889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79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53206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5437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8058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8688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779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8252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Profi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AFAFAF"/>
                </a:solidFill>
                <a:effectLst/>
                <a:uLnTx/>
                <a:uFillTx/>
                <a:latin typeface="Segoe UI"/>
                <a:ea typeface="+mn-ea"/>
                <a:cs typeface="+mn-cs"/>
              </a:endParaRPr>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2206203" y="4592034"/>
            <a:ext cx="1924049" cy="1924049"/>
          </a:xfrm>
          <a:prstGeom prst="ellipse">
            <a:avLst/>
          </a:prstGeom>
          <a:solidFill>
            <a:schemeClr val="bg1"/>
          </a:solidFill>
        </p:spPr>
        <p:txBody>
          <a:bodyPr anchor="ctr"/>
          <a:lstStyle>
            <a:lvl1pPr algn="ctr">
              <a:defRPr sz="140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449732" y="574761"/>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449732" y="1687762"/>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162989" y="2730538"/>
            <a:ext cx="4933012" cy="1861495"/>
          </a:xfrm>
          <a:prstGeom prst="rect">
            <a:avLst/>
          </a:prstGeom>
        </p:spPr>
        <p:txBody>
          <a:bodyPr/>
          <a:lstStyle>
            <a:lvl1pPr>
              <a:lnSpc>
                <a:spcPct val="100000"/>
              </a:lnSpc>
              <a:spcBef>
                <a:spcPts val="0"/>
              </a:spcBef>
              <a:spcAft>
                <a:spcPts val="1200"/>
              </a:spcAft>
              <a:defRPr lang="en-US" sz="32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hasCustomPrompt="1"/>
          </p:nvPr>
        </p:nvSpPr>
        <p:spPr>
          <a:xfrm>
            <a:off x="7505975" y="3667942"/>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2 details go here: 24pt Segoe, max of two biography points</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hasCustomPrompt="1"/>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r>
              <a:rPr lang="en-US"/>
              <a:t>Speaker details go here: 24pt Segoe, max of two biography points</a:t>
            </a:r>
          </a:p>
        </p:txBody>
      </p:sp>
      <p:cxnSp>
        <p:nvCxnSpPr>
          <p:cNvPr id="26" name="Straight Connector 25">
            <a:extLst>
              <a:ext uri="{FF2B5EF4-FFF2-40B4-BE49-F238E27FC236}">
                <a16:creationId xmlns:a16="http://schemas.microsoft.com/office/drawing/2014/main" id="{790F3606-28E1-7E4D-B662-560F6E7E2C32}"/>
              </a:ext>
            </a:extLst>
          </p:cNvPr>
          <p:cNvCxnSpPr>
            <a:cxnSpLocks/>
          </p:cNvCxnSpPr>
          <p:nvPr userDrawn="1"/>
        </p:nvCxnSpPr>
        <p:spPr>
          <a:xfrm flipH="1">
            <a:off x="7169434" y="3429000"/>
            <a:ext cx="4335109"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5584F3B-3244-4F24-BA69-A9418BD392C0}"/>
              </a:ext>
            </a:extLst>
          </p:cNvPr>
          <p:cNvSpPr>
            <a:spLocks noGrp="1"/>
          </p:cNvSpPr>
          <p:nvPr>
            <p:ph type="body" sz="quarter" idx="17" hasCustomPrompt="1"/>
          </p:nvPr>
        </p:nvSpPr>
        <p:spPr>
          <a:xfrm>
            <a:off x="449733" y="1208347"/>
            <a:ext cx="5255684" cy="442384"/>
          </a:xfrm>
          <a:prstGeom prst="rect">
            <a:avLst/>
          </a:prstGeom>
        </p:spPr>
        <p:txBody>
          <a:bodyPr/>
          <a:lstStyle>
            <a:lvl1pPr>
              <a:defRPr sz="3200">
                <a:latin typeface="+mn-lt"/>
                <a:cs typeface="Segoe UI" panose="020B0502040204020203" pitchFamily="34" charset="0"/>
              </a:defRPr>
            </a:lvl1pPr>
          </a:lstStyle>
          <a:p>
            <a:pPr lvl="0"/>
            <a:r>
              <a:rPr lang="en-US" dirty="0"/>
              <a:t>Pronouns</a:t>
            </a:r>
            <a:endParaRPr lang="en-CA" dirty="0"/>
          </a:p>
        </p:txBody>
      </p:sp>
    </p:spTree>
    <p:extLst>
      <p:ext uri="{BB962C8B-B14F-4D97-AF65-F5344CB8AC3E}">
        <p14:creationId xmlns:p14="http://schemas.microsoft.com/office/powerpoint/2010/main" val="42645927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80481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37518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34193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73122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4362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976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7387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4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024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7A02-F2B6-4933-AD1C-7D1F4BB8597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9D157C1-F362-48DB-ABB3-54694884B579}"/>
              </a:ext>
            </a:extLst>
          </p:cNvPr>
          <p:cNvSpPr>
            <a:spLocks noGrp="1"/>
          </p:cNvSpPr>
          <p:nvPr>
            <p:ph sz="quarter" idx="10"/>
          </p:nvPr>
        </p:nvSpPr>
        <p:spPr>
          <a:xfrm>
            <a:off x="588963" y="1176338"/>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44E012A-28B7-48B1-BCFC-A2E5F2E4CAD7}"/>
              </a:ext>
            </a:extLst>
          </p:cNvPr>
          <p:cNvSpPr>
            <a:spLocks noGrp="1"/>
          </p:cNvSpPr>
          <p:nvPr>
            <p:ph sz="quarter" idx="11"/>
          </p:nvPr>
        </p:nvSpPr>
        <p:spPr>
          <a:xfrm>
            <a:off x="2641600" y="1176338"/>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4B66E37-D8D0-41AD-B103-C65B9B673F13}"/>
              </a:ext>
            </a:extLst>
          </p:cNvPr>
          <p:cNvSpPr>
            <a:spLocks noGrp="1"/>
          </p:cNvSpPr>
          <p:nvPr>
            <p:ph sz="quarter" idx="12"/>
          </p:nvPr>
        </p:nvSpPr>
        <p:spPr>
          <a:xfrm>
            <a:off x="4694238" y="1176338"/>
            <a:ext cx="1790700"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1246695-6B24-49DD-A226-769B41899CAA}"/>
              </a:ext>
            </a:extLst>
          </p:cNvPr>
          <p:cNvSpPr>
            <a:spLocks noGrp="1"/>
          </p:cNvSpPr>
          <p:nvPr>
            <p:ph sz="quarter" idx="13"/>
          </p:nvPr>
        </p:nvSpPr>
        <p:spPr>
          <a:xfrm>
            <a:off x="6746875" y="1176338"/>
            <a:ext cx="1790700"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1C5C942-316C-4C95-9361-4723404FE99E}"/>
              </a:ext>
            </a:extLst>
          </p:cNvPr>
          <p:cNvSpPr>
            <a:spLocks noGrp="1"/>
          </p:cNvSpPr>
          <p:nvPr>
            <p:ph sz="quarter" idx="14"/>
          </p:nvPr>
        </p:nvSpPr>
        <p:spPr>
          <a:xfrm>
            <a:off x="8799513" y="1176338"/>
            <a:ext cx="210026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E8FBAE22-E8A5-4272-92CE-49F5A5EFDB2F}"/>
              </a:ext>
            </a:extLst>
          </p:cNvPr>
          <p:cNvSpPr>
            <a:spLocks noGrp="1"/>
          </p:cNvSpPr>
          <p:nvPr>
            <p:ph sz="quarter" idx="15"/>
          </p:nvPr>
        </p:nvSpPr>
        <p:spPr>
          <a:xfrm>
            <a:off x="588963" y="2438400"/>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DA87355-0E46-4A94-8410-86B724B98172}"/>
              </a:ext>
            </a:extLst>
          </p:cNvPr>
          <p:cNvSpPr>
            <a:spLocks noGrp="1"/>
          </p:cNvSpPr>
          <p:nvPr>
            <p:ph sz="quarter" idx="16"/>
          </p:nvPr>
        </p:nvSpPr>
        <p:spPr>
          <a:xfrm>
            <a:off x="2917825" y="2438400"/>
            <a:ext cx="1514475"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E4D2F0B9-CC14-4E10-8B15-FEDA655AF148}"/>
              </a:ext>
            </a:extLst>
          </p:cNvPr>
          <p:cNvSpPr>
            <a:spLocks noGrp="1"/>
          </p:cNvSpPr>
          <p:nvPr>
            <p:ph sz="quarter" idx="17"/>
          </p:nvPr>
        </p:nvSpPr>
        <p:spPr>
          <a:xfrm>
            <a:off x="4708525" y="2587625"/>
            <a:ext cx="1776413"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3D9DCA3D-71E8-46A2-AE50-40358CAB75E5}"/>
              </a:ext>
            </a:extLst>
          </p:cNvPr>
          <p:cNvSpPr>
            <a:spLocks noGrp="1"/>
          </p:cNvSpPr>
          <p:nvPr>
            <p:ph sz="quarter" idx="18"/>
          </p:nvPr>
        </p:nvSpPr>
        <p:spPr>
          <a:xfrm>
            <a:off x="6908800" y="2587625"/>
            <a:ext cx="1628775"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9B6D38FE-BBDE-4AC5-9970-3EB6E97DD35B}"/>
              </a:ext>
            </a:extLst>
          </p:cNvPr>
          <p:cNvSpPr>
            <a:spLocks noGrp="1"/>
          </p:cNvSpPr>
          <p:nvPr>
            <p:ph sz="quarter" idx="19"/>
          </p:nvPr>
        </p:nvSpPr>
        <p:spPr>
          <a:xfrm>
            <a:off x="8961438" y="2587625"/>
            <a:ext cx="19383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B0602328-6763-465C-A1E0-1977EC694E2A}"/>
              </a:ext>
            </a:extLst>
          </p:cNvPr>
          <p:cNvSpPr>
            <a:spLocks noGrp="1"/>
          </p:cNvSpPr>
          <p:nvPr>
            <p:ph sz="quarter" idx="20"/>
          </p:nvPr>
        </p:nvSpPr>
        <p:spPr>
          <a:xfrm>
            <a:off x="696913" y="3700463"/>
            <a:ext cx="168275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9FBDB046-E09D-4FDF-BB7B-5EFA228ADC7B}"/>
              </a:ext>
            </a:extLst>
          </p:cNvPr>
          <p:cNvSpPr>
            <a:spLocks noGrp="1"/>
          </p:cNvSpPr>
          <p:nvPr>
            <p:ph sz="quarter" idx="21"/>
          </p:nvPr>
        </p:nvSpPr>
        <p:spPr>
          <a:xfrm>
            <a:off x="2917825" y="3817938"/>
            <a:ext cx="1514475"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894C0CE4-E8D8-4468-8860-34FB998F4A4E}"/>
              </a:ext>
            </a:extLst>
          </p:cNvPr>
          <p:cNvSpPr>
            <a:spLocks noGrp="1"/>
          </p:cNvSpPr>
          <p:nvPr>
            <p:ph sz="quarter" idx="22"/>
          </p:nvPr>
        </p:nvSpPr>
        <p:spPr>
          <a:xfrm>
            <a:off x="4848225" y="3849688"/>
            <a:ext cx="1408113"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54D42D74-99EC-452F-B40A-02FFF5F63A06}"/>
              </a:ext>
            </a:extLst>
          </p:cNvPr>
          <p:cNvSpPr>
            <a:spLocks noGrp="1"/>
          </p:cNvSpPr>
          <p:nvPr>
            <p:ph sz="quarter" idx="23"/>
          </p:nvPr>
        </p:nvSpPr>
        <p:spPr>
          <a:xfrm>
            <a:off x="6624638" y="3700463"/>
            <a:ext cx="17907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10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ssion Evalua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6" name="Rectangle 5">
            <a:extLst>
              <a:ext uri="{FF2B5EF4-FFF2-40B4-BE49-F238E27FC236}">
                <a16:creationId xmlns:a16="http://schemas.microsoft.com/office/drawing/2014/main" id="{D5726EC7-D5EE-4C3F-9C1A-B09604787243}"/>
              </a:ext>
            </a:extLst>
          </p:cNvPr>
          <p:cNvSpPr/>
          <p:nvPr userDrawn="1"/>
        </p:nvSpPr>
        <p:spPr>
          <a:xfrm>
            <a:off x="164625" y="2508859"/>
            <a:ext cx="3883368" cy="2062103"/>
          </a:xfrm>
          <a:prstGeom prst="rect">
            <a:avLst/>
          </a:prstGeom>
        </p:spPr>
        <p:txBody>
          <a:bodyPr wrap="square">
            <a:spAutoFit/>
          </a:bodyPr>
          <a:lstStyle/>
          <a:p>
            <a:r>
              <a:rPr lang="en-US" sz="3200" b="0" dirty="0">
                <a:solidFill>
                  <a:srgbClr val="C00000"/>
                </a:solidFill>
              </a:rPr>
              <a:t>Submit before </a:t>
            </a:r>
          </a:p>
          <a:p>
            <a:r>
              <a:rPr lang="en-US" sz="3200" b="0" dirty="0">
                <a:solidFill>
                  <a:srgbClr val="C00000"/>
                </a:solidFill>
              </a:rPr>
              <a:t>Friday, Nov. 20</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at 5pm EST to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3200" b="0" dirty="0">
                <a:solidFill>
                  <a:srgbClr val="C00000"/>
                </a:solidFill>
              </a:rPr>
              <a:t>win prizes</a:t>
            </a:r>
          </a:p>
        </p:txBody>
      </p:sp>
      <p:sp>
        <p:nvSpPr>
          <p:cNvPr id="2" name="TextBox 1">
            <a:extLst>
              <a:ext uri="{FF2B5EF4-FFF2-40B4-BE49-F238E27FC236}">
                <a16:creationId xmlns:a16="http://schemas.microsoft.com/office/drawing/2014/main" id="{43080793-136C-41B3-9B03-6681C75C8A40}"/>
              </a:ext>
            </a:extLst>
          </p:cNvPr>
          <p:cNvSpPr txBox="1"/>
          <p:nvPr userDrawn="1"/>
        </p:nvSpPr>
        <p:spPr>
          <a:xfrm>
            <a:off x="4506180" y="1917927"/>
            <a:ext cx="6942667" cy="2653034"/>
          </a:xfrm>
          <a:prstGeom prst="rect">
            <a:avLst/>
          </a:prstGeom>
          <a:noFill/>
        </p:spPr>
        <p:txBody>
          <a:bodyPr wrap="square" rtlCol="0">
            <a:spAutoFit/>
          </a:bodyPr>
          <a:lstStyle/>
          <a:p>
            <a:r>
              <a:rPr lang="en-US" sz="3200" dirty="0">
                <a:solidFill>
                  <a:schemeClr val="bg2"/>
                </a:solidFill>
                <a:latin typeface="+mj-lt"/>
              </a:rPr>
              <a:t>Your feedback is important to us! </a:t>
            </a:r>
          </a:p>
          <a:p>
            <a:endParaRPr lang="en-US" sz="3200" dirty="0">
              <a:solidFill>
                <a:schemeClr val="bg2"/>
              </a:solidFill>
              <a:latin typeface="+mj-lt"/>
            </a:endParaRPr>
          </a:p>
          <a:p>
            <a:pPr marL="0" marR="0" lvl="0" indent="0" algn="l" defTabSz="1219170" rtl="0" eaLnBrk="1" fontAlgn="auto" latinLnBrk="0" hangingPunct="1">
              <a:lnSpc>
                <a:spcPct val="100000"/>
              </a:lnSpc>
              <a:spcBef>
                <a:spcPct val="20000"/>
              </a:spcBef>
              <a:spcAft>
                <a:spcPts val="0"/>
              </a:spcAft>
              <a:buClr>
                <a:schemeClr val="accent3"/>
              </a:buClr>
              <a:buSzTx/>
              <a:buFont typeface="Arial" panose="020B0604020202020204" pitchFamily="34" charset="0"/>
              <a:buNone/>
              <a:tabLst/>
              <a:defRPr/>
            </a:pPr>
            <a:r>
              <a:rPr lang="en-US" sz="3200" dirty="0">
                <a:solidFill>
                  <a:schemeClr val="bg2"/>
                </a:solidFill>
                <a:latin typeface="+mj-lt"/>
              </a:rPr>
              <a:t>Please visit the “</a:t>
            </a:r>
            <a:r>
              <a:rPr lang="en-US" sz="3200" b="1" u="sng" dirty="0">
                <a:solidFill>
                  <a:schemeClr val="bg2"/>
                </a:solidFill>
                <a:latin typeface="+mj-lt"/>
              </a:rPr>
              <a:t>Session Evaluation</a:t>
            </a:r>
            <a:r>
              <a:rPr lang="en-US" sz="3200" dirty="0">
                <a:solidFill>
                  <a:schemeClr val="bg2"/>
                </a:solidFill>
                <a:latin typeface="+mj-lt"/>
              </a:rPr>
              <a:t>” link in the left hand side navigation bar to rate this session. </a:t>
            </a:r>
          </a:p>
        </p:txBody>
      </p:sp>
      <p:sp>
        <p:nvSpPr>
          <p:cNvPr id="4" name="TextBox 3">
            <a:extLst>
              <a:ext uri="{FF2B5EF4-FFF2-40B4-BE49-F238E27FC236}">
                <a16:creationId xmlns:a16="http://schemas.microsoft.com/office/drawing/2014/main" id="{78E23456-F3B7-4BD9-8F99-F0DC41A89F75}"/>
              </a:ext>
            </a:extLst>
          </p:cNvPr>
          <p:cNvSpPr txBox="1"/>
          <p:nvPr userDrawn="1"/>
        </p:nvSpPr>
        <p:spPr>
          <a:xfrm>
            <a:off x="164626" y="454211"/>
            <a:ext cx="3554116" cy="1569660"/>
          </a:xfrm>
          <a:prstGeom prst="rect">
            <a:avLst/>
          </a:prstGeom>
          <a:noFill/>
        </p:spPr>
        <p:txBody>
          <a:bodyPr wrap="square" rtlCol="0">
            <a:spAutoFit/>
          </a:bodyPr>
          <a:lstStyle/>
          <a:p>
            <a:r>
              <a:rPr lang="en-CA" sz="4800" b="1" dirty="0">
                <a:latin typeface="+mj-lt"/>
                <a:cs typeface="Segoe UI Semibold" panose="020B0702040204020203" pitchFamily="34" charset="0"/>
              </a:rPr>
              <a:t>Session Evaluation</a:t>
            </a:r>
          </a:p>
        </p:txBody>
      </p:sp>
    </p:spTree>
    <p:extLst>
      <p:ext uri="{BB962C8B-B14F-4D97-AF65-F5344CB8AC3E}">
        <p14:creationId xmlns:p14="http://schemas.microsoft.com/office/powerpoint/2010/main" val="42270920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0983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457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96745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643249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8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811002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839176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2886679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5924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36979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23" name="Picture 22">
            <a:extLst>
              <a:ext uri="{FF2B5EF4-FFF2-40B4-BE49-F238E27FC236}">
                <a16:creationId xmlns:a16="http://schemas.microsoft.com/office/drawing/2014/main" id="{6E8342C2-0D0B-1D46-ACC8-AD0594D2A609}"/>
              </a:ext>
            </a:extLst>
          </p:cNvPr>
          <p:cNvPicPr>
            <a:picLocks noChangeAspect="1"/>
          </p:cNvPicPr>
          <p:nvPr userDrawn="1"/>
        </p:nvPicPr>
        <p:blipFill>
          <a:blip r:embed="rId3"/>
          <a:stretch>
            <a:fillRect/>
          </a:stretch>
        </p:blipFill>
        <p:spPr>
          <a:xfrm>
            <a:off x="5942407" y="4197352"/>
            <a:ext cx="457200" cy="457200"/>
          </a:xfrm>
          <a:prstGeom prst="rect">
            <a:avLst/>
          </a:prstGeom>
        </p:spPr>
      </p:pic>
      <p:pic>
        <p:nvPicPr>
          <p:cNvPr id="25" name="Picture 24">
            <a:extLst>
              <a:ext uri="{FF2B5EF4-FFF2-40B4-BE49-F238E27FC236}">
                <a16:creationId xmlns:a16="http://schemas.microsoft.com/office/drawing/2014/main" id="{BE7D530F-E1F6-594A-BE8D-C951E3455640}"/>
              </a:ext>
            </a:extLst>
          </p:cNvPr>
          <p:cNvPicPr>
            <a:picLocks noChangeAspect="1"/>
          </p:cNvPicPr>
          <p:nvPr userDrawn="1"/>
        </p:nvPicPr>
        <p:blipFill>
          <a:blip r:embed="rId4"/>
          <a:stretch>
            <a:fillRect/>
          </a:stretch>
        </p:blipFill>
        <p:spPr>
          <a:xfrm>
            <a:off x="5942407" y="4834961"/>
            <a:ext cx="457200" cy="457200"/>
          </a:xfrm>
          <a:prstGeom prst="rect">
            <a:avLst/>
          </a:prstGeom>
        </p:spPr>
      </p:pic>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23683303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197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5103C81-9838-4675-841F-2E3BE24081CF}"/>
              </a:ext>
            </a:extLst>
          </p:cNvPr>
          <p:cNvSpPr>
            <a:spLocks noGrp="1"/>
          </p:cNvSpPr>
          <p:nvPr>
            <p:ph sz="quarter" idx="10"/>
          </p:nvPr>
        </p:nvSpPr>
        <p:spPr>
          <a:xfrm>
            <a:off x="588963" y="1177925"/>
            <a:ext cx="165576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120DA06-9960-413D-A224-DB33C303CAD2}"/>
              </a:ext>
            </a:extLst>
          </p:cNvPr>
          <p:cNvSpPr>
            <a:spLocks noGrp="1"/>
          </p:cNvSpPr>
          <p:nvPr>
            <p:ph sz="quarter" idx="11"/>
          </p:nvPr>
        </p:nvSpPr>
        <p:spPr>
          <a:xfrm>
            <a:off x="2576513" y="1177925"/>
            <a:ext cx="12477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6087771-F64F-4252-9E7F-D400F55E8F50}"/>
              </a:ext>
            </a:extLst>
          </p:cNvPr>
          <p:cNvSpPr>
            <a:spLocks noGrp="1"/>
          </p:cNvSpPr>
          <p:nvPr>
            <p:ph sz="quarter" idx="12"/>
          </p:nvPr>
        </p:nvSpPr>
        <p:spPr>
          <a:xfrm>
            <a:off x="4044950" y="1177925"/>
            <a:ext cx="10953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77CFFF3-B5F2-44A1-A746-935A753E528D}"/>
              </a:ext>
            </a:extLst>
          </p:cNvPr>
          <p:cNvSpPr>
            <a:spLocks noGrp="1"/>
          </p:cNvSpPr>
          <p:nvPr>
            <p:ph sz="quarter" idx="13"/>
          </p:nvPr>
        </p:nvSpPr>
        <p:spPr>
          <a:xfrm>
            <a:off x="5360988" y="1177925"/>
            <a:ext cx="14001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84CB56E-9ECA-42D9-99B6-A81C1A292D54}"/>
              </a:ext>
            </a:extLst>
          </p:cNvPr>
          <p:cNvSpPr>
            <a:spLocks noGrp="1"/>
          </p:cNvSpPr>
          <p:nvPr>
            <p:ph sz="quarter" idx="14"/>
          </p:nvPr>
        </p:nvSpPr>
        <p:spPr>
          <a:xfrm>
            <a:off x="6981825" y="1177925"/>
            <a:ext cx="11509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47E4081-54BE-4564-870A-8776C2C6F9A6}"/>
              </a:ext>
            </a:extLst>
          </p:cNvPr>
          <p:cNvSpPr>
            <a:spLocks noGrp="1"/>
          </p:cNvSpPr>
          <p:nvPr>
            <p:ph sz="quarter" idx="15"/>
          </p:nvPr>
        </p:nvSpPr>
        <p:spPr>
          <a:xfrm>
            <a:off x="8353425" y="1177925"/>
            <a:ext cx="1262063"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74FF04F-74FF-4035-AF60-EE668B9D3EEA}"/>
              </a:ext>
            </a:extLst>
          </p:cNvPr>
          <p:cNvSpPr>
            <a:spLocks noGrp="1"/>
          </p:cNvSpPr>
          <p:nvPr>
            <p:ph sz="quarter" idx="16"/>
          </p:nvPr>
        </p:nvSpPr>
        <p:spPr>
          <a:xfrm>
            <a:off x="9836150" y="1177925"/>
            <a:ext cx="1262063"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CF245A9-A3E3-42A4-BFA0-BD061A4F89E6}"/>
              </a:ext>
            </a:extLst>
          </p:cNvPr>
          <p:cNvSpPr>
            <a:spLocks noGrp="1"/>
          </p:cNvSpPr>
          <p:nvPr>
            <p:ph sz="quarter" idx="17"/>
          </p:nvPr>
        </p:nvSpPr>
        <p:spPr>
          <a:xfrm>
            <a:off x="588963" y="1898650"/>
            <a:ext cx="165576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4FF3D9F-2947-488F-88CE-53F9BF731E01}"/>
              </a:ext>
            </a:extLst>
          </p:cNvPr>
          <p:cNvSpPr>
            <a:spLocks noGrp="1"/>
          </p:cNvSpPr>
          <p:nvPr>
            <p:ph sz="quarter" idx="18"/>
          </p:nvPr>
        </p:nvSpPr>
        <p:spPr>
          <a:xfrm>
            <a:off x="2576513" y="2008188"/>
            <a:ext cx="1247775"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D5E6D85A-9BE7-4516-B52E-AA89B51D3D46}"/>
              </a:ext>
            </a:extLst>
          </p:cNvPr>
          <p:cNvSpPr>
            <a:spLocks noGrp="1"/>
          </p:cNvSpPr>
          <p:nvPr>
            <p:ph sz="quarter" idx="19"/>
          </p:nvPr>
        </p:nvSpPr>
        <p:spPr>
          <a:xfrm>
            <a:off x="4156075" y="2008188"/>
            <a:ext cx="140017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2A4DFAE3-1FE0-4C20-9E9E-78204DDA253A}"/>
              </a:ext>
            </a:extLst>
          </p:cNvPr>
          <p:cNvSpPr>
            <a:spLocks noGrp="1"/>
          </p:cNvSpPr>
          <p:nvPr>
            <p:ph sz="quarter" idx="20"/>
          </p:nvPr>
        </p:nvSpPr>
        <p:spPr>
          <a:xfrm>
            <a:off x="5811838" y="2008188"/>
            <a:ext cx="949325"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B09E54E6-79F6-4A2F-A0DB-CD4A405F8111}"/>
              </a:ext>
            </a:extLst>
          </p:cNvPr>
          <p:cNvSpPr>
            <a:spLocks noGrp="1"/>
          </p:cNvSpPr>
          <p:nvPr>
            <p:ph sz="quarter" idx="21"/>
          </p:nvPr>
        </p:nvSpPr>
        <p:spPr>
          <a:xfrm>
            <a:off x="7016750" y="1898650"/>
            <a:ext cx="1116013"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C7F2CCE4-A2DC-4051-A58D-2EB4CDBA3511}"/>
              </a:ext>
            </a:extLst>
          </p:cNvPr>
          <p:cNvSpPr>
            <a:spLocks noGrp="1"/>
          </p:cNvSpPr>
          <p:nvPr>
            <p:ph sz="quarter" idx="22"/>
          </p:nvPr>
        </p:nvSpPr>
        <p:spPr>
          <a:xfrm>
            <a:off x="8416925" y="2008188"/>
            <a:ext cx="1116013" cy="44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0BF25701-B753-480E-8816-49B521AAFF48}"/>
              </a:ext>
            </a:extLst>
          </p:cNvPr>
          <p:cNvSpPr>
            <a:spLocks noGrp="1"/>
          </p:cNvSpPr>
          <p:nvPr>
            <p:ph sz="quarter" idx="23"/>
          </p:nvPr>
        </p:nvSpPr>
        <p:spPr>
          <a:xfrm>
            <a:off x="9953625" y="2008188"/>
            <a:ext cx="111601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FD669B1B-0B15-414F-8786-AD5ABFA6C85B}"/>
              </a:ext>
            </a:extLst>
          </p:cNvPr>
          <p:cNvSpPr>
            <a:spLocks noGrp="1"/>
          </p:cNvSpPr>
          <p:nvPr>
            <p:ph sz="quarter" idx="24"/>
          </p:nvPr>
        </p:nvSpPr>
        <p:spPr>
          <a:xfrm>
            <a:off x="755650" y="2578100"/>
            <a:ext cx="13922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1EE03C4-BBAF-4C01-8D5D-336C9E4D2239}"/>
              </a:ext>
            </a:extLst>
          </p:cNvPr>
          <p:cNvSpPr>
            <a:spLocks noGrp="1"/>
          </p:cNvSpPr>
          <p:nvPr>
            <p:ph sz="quarter" idx="25"/>
          </p:nvPr>
        </p:nvSpPr>
        <p:spPr>
          <a:xfrm>
            <a:off x="2411413" y="2619375"/>
            <a:ext cx="1392237" cy="51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F438BD7F-6EDE-4BDF-867E-2B92162DC4E2}"/>
              </a:ext>
            </a:extLst>
          </p:cNvPr>
          <p:cNvSpPr>
            <a:spLocks noGrp="1"/>
          </p:cNvSpPr>
          <p:nvPr>
            <p:ph sz="quarter" idx="26"/>
          </p:nvPr>
        </p:nvSpPr>
        <p:spPr>
          <a:xfrm>
            <a:off x="4067175" y="2728913"/>
            <a:ext cx="1489075" cy="512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C2875336-D483-468A-84AF-7EF2484965F5}"/>
              </a:ext>
            </a:extLst>
          </p:cNvPr>
          <p:cNvSpPr>
            <a:spLocks noGrp="1"/>
          </p:cNvSpPr>
          <p:nvPr>
            <p:ph sz="quarter" idx="27"/>
          </p:nvPr>
        </p:nvSpPr>
        <p:spPr>
          <a:xfrm>
            <a:off x="5929313" y="2838450"/>
            <a:ext cx="1150937" cy="40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E8E0C06-A732-4B93-901B-3B7A354B7B24}"/>
              </a:ext>
            </a:extLst>
          </p:cNvPr>
          <p:cNvSpPr>
            <a:spLocks noGrp="1"/>
          </p:cNvSpPr>
          <p:nvPr>
            <p:ph sz="quarter" idx="28"/>
          </p:nvPr>
        </p:nvSpPr>
        <p:spPr>
          <a:xfrm>
            <a:off x="7418388" y="2744788"/>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6AD3F91-417B-4328-9579-C927FA3F8B1E}"/>
              </a:ext>
            </a:extLst>
          </p:cNvPr>
          <p:cNvSpPr>
            <a:spLocks noGrp="1"/>
          </p:cNvSpPr>
          <p:nvPr>
            <p:ph sz="quarter" idx="29"/>
          </p:nvPr>
        </p:nvSpPr>
        <p:spPr>
          <a:xfrm>
            <a:off x="8942388" y="2728913"/>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EDCCC625-EAA6-4BF6-8293-675FB8BE6553}"/>
              </a:ext>
            </a:extLst>
          </p:cNvPr>
          <p:cNvSpPr>
            <a:spLocks noGrp="1"/>
          </p:cNvSpPr>
          <p:nvPr>
            <p:ph sz="quarter" idx="30"/>
          </p:nvPr>
        </p:nvSpPr>
        <p:spPr>
          <a:xfrm>
            <a:off x="10431463" y="2728913"/>
            <a:ext cx="1262062" cy="569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FB244B83-C417-4CBE-B978-F3810A441D4E}"/>
              </a:ext>
            </a:extLst>
          </p:cNvPr>
          <p:cNvSpPr>
            <a:spLocks noGrp="1"/>
          </p:cNvSpPr>
          <p:nvPr>
            <p:ph sz="quarter" idx="31"/>
          </p:nvPr>
        </p:nvSpPr>
        <p:spPr>
          <a:xfrm>
            <a:off x="588963" y="3449638"/>
            <a:ext cx="13922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74AFC450-49E6-4317-85D6-C85A034AF2F0}"/>
              </a:ext>
            </a:extLst>
          </p:cNvPr>
          <p:cNvSpPr>
            <a:spLocks noGrp="1"/>
          </p:cNvSpPr>
          <p:nvPr>
            <p:ph sz="quarter" idx="32"/>
          </p:nvPr>
        </p:nvSpPr>
        <p:spPr>
          <a:xfrm>
            <a:off x="2244725" y="3429000"/>
            <a:ext cx="1392238"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CB649485-8F02-4B4A-8BDD-251296DBEED2}"/>
              </a:ext>
            </a:extLst>
          </p:cNvPr>
          <p:cNvSpPr>
            <a:spLocks noGrp="1"/>
          </p:cNvSpPr>
          <p:nvPr>
            <p:ph sz="quarter" idx="33"/>
          </p:nvPr>
        </p:nvSpPr>
        <p:spPr>
          <a:xfrm>
            <a:off x="4044950" y="3506788"/>
            <a:ext cx="1635125" cy="512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991187D4-0C4C-4929-840A-D0A433E8739A}"/>
              </a:ext>
            </a:extLst>
          </p:cNvPr>
          <p:cNvSpPr>
            <a:spLocks noGrp="1"/>
          </p:cNvSpPr>
          <p:nvPr>
            <p:ph sz="quarter" idx="34"/>
          </p:nvPr>
        </p:nvSpPr>
        <p:spPr>
          <a:xfrm>
            <a:off x="5929313" y="3506788"/>
            <a:ext cx="1150937"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B806712E-9B31-4A0A-89D4-A1D02D3E01E7}"/>
              </a:ext>
            </a:extLst>
          </p:cNvPr>
          <p:cNvSpPr>
            <a:spLocks noGrp="1"/>
          </p:cNvSpPr>
          <p:nvPr>
            <p:ph sz="quarter" idx="35"/>
          </p:nvPr>
        </p:nvSpPr>
        <p:spPr>
          <a:xfrm>
            <a:off x="7418388" y="3502025"/>
            <a:ext cx="1150937"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98AF5731-881F-4A6B-9036-8ED20C5A739F}"/>
              </a:ext>
            </a:extLst>
          </p:cNvPr>
          <p:cNvSpPr>
            <a:spLocks noGrp="1"/>
          </p:cNvSpPr>
          <p:nvPr>
            <p:ph sz="quarter" idx="36"/>
          </p:nvPr>
        </p:nvSpPr>
        <p:spPr>
          <a:xfrm>
            <a:off x="8942388" y="3465513"/>
            <a:ext cx="1150937"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AC34849F-D14B-49CB-9C70-C71EF9793A45}"/>
              </a:ext>
            </a:extLst>
          </p:cNvPr>
          <p:cNvSpPr>
            <a:spLocks noGrp="1"/>
          </p:cNvSpPr>
          <p:nvPr>
            <p:ph sz="quarter" idx="37"/>
          </p:nvPr>
        </p:nvSpPr>
        <p:spPr>
          <a:xfrm>
            <a:off x="10431463" y="3502025"/>
            <a:ext cx="1262062" cy="51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2757CC5E-708B-46BA-B2D0-1453BFF6E49D}"/>
              </a:ext>
            </a:extLst>
          </p:cNvPr>
          <p:cNvSpPr>
            <a:spLocks noGrp="1"/>
          </p:cNvSpPr>
          <p:nvPr>
            <p:ph sz="quarter" idx="38"/>
          </p:nvPr>
        </p:nvSpPr>
        <p:spPr>
          <a:xfrm>
            <a:off x="914400" y="4222750"/>
            <a:ext cx="1497013" cy="64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5E7DB21E-AF35-4910-9346-AE1B75E703C6}"/>
              </a:ext>
            </a:extLst>
          </p:cNvPr>
          <p:cNvSpPr>
            <a:spLocks noGrp="1"/>
          </p:cNvSpPr>
          <p:nvPr>
            <p:ph sz="quarter" idx="39"/>
          </p:nvPr>
        </p:nvSpPr>
        <p:spPr>
          <a:xfrm>
            <a:off x="2716213" y="4316413"/>
            <a:ext cx="1247775" cy="63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57C69483-B33C-48AF-B816-52BEA5B5EDCB}"/>
              </a:ext>
            </a:extLst>
          </p:cNvPr>
          <p:cNvSpPr>
            <a:spLocks noGrp="1"/>
          </p:cNvSpPr>
          <p:nvPr>
            <p:ph sz="quarter" idx="40"/>
          </p:nvPr>
        </p:nvSpPr>
        <p:spPr>
          <a:xfrm>
            <a:off x="4433888" y="4394200"/>
            <a:ext cx="1377950" cy="569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8EEDAE15-1BF6-44A3-8C16-33C4CC93C13D}"/>
              </a:ext>
            </a:extLst>
          </p:cNvPr>
          <p:cNvSpPr>
            <a:spLocks noGrp="1"/>
          </p:cNvSpPr>
          <p:nvPr>
            <p:ph sz="quarter" idx="41"/>
          </p:nvPr>
        </p:nvSpPr>
        <p:spPr>
          <a:xfrm>
            <a:off x="6096000" y="4316413"/>
            <a:ext cx="984250" cy="75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616C1160-274B-49E9-B39A-8CE03D5374C1}"/>
              </a:ext>
            </a:extLst>
          </p:cNvPr>
          <p:cNvSpPr>
            <a:spLocks noGrp="1"/>
          </p:cNvSpPr>
          <p:nvPr>
            <p:ph sz="quarter" idx="42"/>
          </p:nvPr>
        </p:nvSpPr>
        <p:spPr>
          <a:xfrm>
            <a:off x="7473950" y="4348163"/>
            <a:ext cx="1150938" cy="60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TextBox 68">
            <a:extLst>
              <a:ext uri="{FF2B5EF4-FFF2-40B4-BE49-F238E27FC236}">
                <a16:creationId xmlns:a16="http://schemas.microsoft.com/office/drawing/2014/main" id="{5193FE22-1506-4230-9583-E313B24CFD98}"/>
              </a:ext>
              <a:ext uri="{C183D7F6-B498-43B3-948B-1728B52AA6E4}">
                <adec:decorative xmlns:adec="http://schemas.microsoft.com/office/drawing/2017/decorative" val="1"/>
              </a:ext>
            </a:extLst>
          </p:cNvPr>
          <p:cNvSpPr txBox="1"/>
          <p:nvPr userDrawn="1"/>
        </p:nvSpPr>
        <p:spPr>
          <a:xfrm>
            <a:off x="3184093" y="4598581"/>
            <a:ext cx="8425295"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
        <p:nvSpPr>
          <p:cNvPr id="70" name="Rectangle 69">
            <a:extLst>
              <a:ext uri="{FF2B5EF4-FFF2-40B4-BE49-F238E27FC236}">
                <a16:creationId xmlns:a16="http://schemas.microsoft.com/office/drawing/2014/main" id="{6C7FA19A-2D45-4A9C-ACE5-066379EE4B60}"/>
              </a:ext>
              <a:ext uri="{C183D7F6-B498-43B3-948B-1728B52AA6E4}">
                <adec:decorative xmlns:adec="http://schemas.microsoft.com/office/drawing/2017/decorative" val="1"/>
              </a:ext>
            </a:extLst>
          </p:cNvPr>
          <p:cNvSpPr/>
          <p:nvPr userDrawn="1"/>
        </p:nvSpPr>
        <p:spPr>
          <a:xfrm>
            <a:off x="9247481" y="2289436"/>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1" name="Rectangle 70">
            <a:extLst>
              <a:ext uri="{FF2B5EF4-FFF2-40B4-BE49-F238E27FC236}">
                <a16:creationId xmlns:a16="http://schemas.microsoft.com/office/drawing/2014/main" id="{B5EEF921-9751-4626-8E30-D897260ED45B}"/>
              </a:ext>
              <a:ext uri="{C183D7F6-B498-43B3-948B-1728B52AA6E4}">
                <adec:decorative xmlns:adec="http://schemas.microsoft.com/office/drawing/2017/decorative" val="1"/>
              </a:ext>
            </a:extLst>
          </p:cNvPr>
          <p:cNvSpPr/>
          <p:nvPr userDrawn="1"/>
        </p:nvSpPr>
        <p:spPr>
          <a:xfrm>
            <a:off x="9247481" y="3079718"/>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2" name="Rectangle 71">
            <a:extLst>
              <a:ext uri="{FF2B5EF4-FFF2-40B4-BE49-F238E27FC236}">
                <a16:creationId xmlns:a16="http://schemas.microsoft.com/office/drawing/2014/main" id="{1018742D-8FA9-45C4-B6B4-D23BA838799E}"/>
              </a:ext>
              <a:ext uri="{C183D7F6-B498-43B3-948B-1728B52AA6E4}">
                <adec:decorative xmlns:adec="http://schemas.microsoft.com/office/drawing/2017/decorative" val="1"/>
              </a:ext>
            </a:extLst>
          </p:cNvPr>
          <p:cNvSpPr/>
          <p:nvPr userDrawn="1"/>
        </p:nvSpPr>
        <p:spPr>
          <a:xfrm>
            <a:off x="3251770" y="228943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3" name="Rectangle 72">
            <a:extLst>
              <a:ext uri="{FF2B5EF4-FFF2-40B4-BE49-F238E27FC236}">
                <a16:creationId xmlns:a16="http://schemas.microsoft.com/office/drawing/2014/main" id="{7047F5D7-14A0-4289-9A06-C9681A6622CD}"/>
              </a:ext>
              <a:ext uri="{C183D7F6-B498-43B3-948B-1728B52AA6E4}">
                <adec:decorative xmlns:adec="http://schemas.microsoft.com/office/drawing/2017/decorative" val="1"/>
              </a:ext>
            </a:extLst>
          </p:cNvPr>
          <p:cNvSpPr/>
          <p:nvPr userDrawn="1"/>
        </p:nvSpPr>
        <p:spPr>
          <a:xfrm>
            <a:off x="3251770" y="3080256"/>
            <a:ext cx="2286000" cy="65021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4" name="Rectangle 73">
            <a:extLst>
              <a:ext uri="{FF2B5EF4-FFF2-40B4-BE49-F238E27FC236}">
                <a16:creationId xmlns:a16="http://schemas.microsoft.com/office/drawing/2014/main" id="{56D9340B-4A81-4C26-B4F2-E67A5C25853B}"/>
              </a:ext>
              <a:ext uri="{C183D7F6-B498-43B3-948B-1728B52AA6E4}">
                <adec:decorative xmlns:adec="http://schemas.microsoft.com/office/drawing/2017/decorative" val="1"/>
              </a:ext>
            </a:extLst>
          </p:cNvPr>
          <p:cNvSpPr/>
          <p:nvPr userDrawn="1"/>
        </p:nvSpPr>
        <p:spPr>
          <a:xfrm>
            <a:off x="9247481" y="3883839"/>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useBgFill="1">
        <p:nvSpPr>
          <p:cNvPr id="75" name="Rectangle 74">
            <a:extLst>
              <a:ext uri="{FF2B5EF4-FFF2-40B4-BE49-F238E27FC236}">
                <a16:creationId xmlns:a16="http://schemas.microsoft.com/office/drawing/2014/main" id="{E864536A-03A4-403F-9B19-243CDED0FDEE}"/>
              </a:ext>
              <a:ext uri="{C183D7F6-B498-43B3-948B-1728B52AA6E4}">
                <adec:decorative xmlns:adec="http://schemas.microsoft.com/office/drawing/2017/decorative" val="1"/>
              </a:ext>
            </a:extLst>
          </p:cNvPr>
          <p:cNvSpPr/>
          <p:nvPr userDrawn="1"/>
        </p:nvSpPr>
        <p:spPr>
          <a:xfrm>
            <a:off x="9247481" y="4674121"/>
            <a:ext cx="2286000" cy="636372"/>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spcBef>
                <a:spcPts val="0"/>
              </a:spcBef>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6" name="Rectangle 75">
            <a:extLst>
              <a:ext uri="{FF2B5EF4-FFF2-40B4-BE49-F238E27FC236}">
                <a16:creationId xmlns:a16="http://schemas.microsoft.com/office/drawing/2014/main" id="{599EFFC4-8FF8-4790-A6EC-BEC0F2063251}"/>
              </a:ext>
              <a:ext uri="{C183D7F6-B498-43B3-948B-1728B52AA6E4}">
                <adec:decorative xmlns:adec="http://schemas.microsoft.com/office/drawing/2017/decorative" val="1"/>
              </a:ext>
            </a:extLst>
          </p:cNvPr>
          <p:cNvSpPr/>
          <p:nvPr userDrawn="1"/>
        </p:nvSpPr>
        <p:spPr>
          <a:xfrm>
            <a:off x="3251770" y="3880616"/>
            <a:ext cx="2286000" cy="640671"/>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useBgFill="1">
        <p:nvSpPr>
          <p:cNvPr id="77" name="Rectangle 76">
            <a:extLst>
              <a:ext uri="{FF2B5EF4-FFF2-40B4-BE49-F238E27FC236}">
                <a16:creationId xmlns:a16="http://schemas.microsoft.com/office/drawing/2014/main" id="{A553276F-97BD-4DFC-B34D-1D9FAB19B62D}"/>
              </a:ext>
              <a:ext uri="{C183D7F6-B498-43B3-948B-1728B52AA6E4}">
                <adec:decorative xmlns:adec="http://schemas.microsoft.com/office/drawing/2017/decorative" val="1"/>
              </a:ext>
            </a:extLst>
          </p:cNvPr>
          <p:cNvSpPr/>
          <p:nvPr userDrawn="1"/>
        </p:nvSpPr>
        <p:spPr>
          <a:xfrm>
            <a:off x="3251770" y="4671436"/>
            <a:ext cx="2286000" cy="640671"/>
          </a:xfrm>
          <a:prstGeom prst="rect">
            <a:avLst/>
          </a:prstGeom>
          <a:ln>
            <a:solidFill>
              <a:srgbClr val="0078D4"/>
            </a:solidFill>
          </a:ln>
        </p:spPr>
        <p:txBody>
          <a:bodyPr wrap="square" lIns="91440" tIns="45720" rIns="91440" bIns="45720" rtlCol="0" anchor="ctr">
            <a:noAutofit/>
          </a:bodyPr>
          <a:lstStyle/>
          <a:p>
            <a:pPr marL="0" marR="0" lvl="0" indent="0" algn="ctr" defTabSz="914400" rtl="0" eaLnBrk="1" fontAlgn="auto" latinLnBrk="0" hangingPunct="1">
              <a:spcBef>
                <a:spcPts val="0"/>
              </a:spcBef>
              <a:buClrTx/>
              <a:buSzTx/>
              <a:buFontTx/>
              <a:buNone/>
              <a:tabLst/>
              <a:defRPr/>
            </a:pPr>
            <a:endParaRPr kumimoji="0" lang="en-US" sz="1400" i="0" u="none" strike="noStrike" kern="1200" cap="none" spc="0" normalizeH="0" baseline="0" noProof="0">
              <a:ln w="3175">
                <a:noFill/>
              </a:ln>
              <a:effectLst/>
              <a:uLnTx/>
              <a:uFillTx/>
              <a:latin typeface="+mj-lt"/>
              <a:ea typeface="+mn-ea"/>
              <a:cs typeface="Segoe UI Semilight" charset="0"/>
            </a:endParaRPr>
          </a:p>
        </p:txBody>
      </p:sp>
      <p:sp>
        <p:nvSpPr>
          <p:cNvPr id="78" name="Rectangle 77">
            <a:extLst>
              <a:ext uri="{FF2B5EF4-FFF2-40B4-BE49-F238E27FC236}">
                <a16:creationId xmlns:a16="http://schemas.microsoft.com/office/drawing/2014/main" id="{F50B9875-6D84-4E86-AB9F-26C96F13D6EC}"/>
              </a:ext>
              <a:ext uri="{C183D7F6-B498-43B3-948B-1728B52AA6E4}">
                <adec:decorative xmlns:adec="http://schemas.microsoft.com/office/drawing/2017/decorative" val="1"/>
              </a:ext>
            </a:extLst>
          </p:cNvPr>
          <p:cNvSpPr/>
          <p:nvPr userDrawn="1"/>
        </p:nvSpPr>
        <p:spPr>
          <a:xfrm>
            <a:off x="9247481" y="5464403"/>
            <a:ext cx="2286000" cy="636372"/>
          </a:xfrm>
          <a:prstGeom prst="rect">
            <a:avLst/>
          </a:prstGeom>
          <a:solidFill>
            <a:schemeClr val="accent1"/>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FFFFFF"/>
              </a:solidFill>
              <a:effectLst/>
              <a:uLnTx/>
              <a:uFillTx/>
              <a:latin typeface="+mj-lt"/>
              <a:ea typeface="+mn-ea"/>
              <a:cs typeface="Segoe UI Semilight" charset="0"/>
            </a:endParaRPr>
          </a:p>
        </p:txBody>
      </p:sp>
      <p:sp>
        <p:nvSpPr>
          <p:cNvPr id="79" name="Rectangle 78">
            <a:extLst>
              <a:ext uri="{FF2B5EF4-FFF2-40B4-BE49-F238E27FC236}">
                <a16:creationId xmlns:a16="http://schemas.microsoft.com/office/drawing/2014/main" id="{791033DE-C2ED-4503-BE69-470A46BA1125}"/>
              </a:ext>
              <a:ext uri="{C183D7F6-B498-43B3-948B-1728B52AA6E4}">
                <adec:decorative xmlns:adec="http://schemas.microsoft.com/office/drawing/2017/decorative" val="1"/>
              </a:ext>
            </a:extLst>
          </p:cNvPr>
          <p:cNvSpPr/>
          <p:nvPr userDrawn="1"/>
        </p:nvSpPr>
        <p:spPr>
          <a:xfrm>
            <a:off x="3251770" y="5462254"/>
            <a:ext cx="2286000" cy="640671"/>
          </a:xfrm>
          <a:prstGeom prst="rect">
            <a:avLst/>
          </a:prstGeom>
          <a:solidFill>
            <a:schemeClr val="tx2"/>
          </a:solidFill>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i="0" u="none" strike="noStrike" kern="1200" cap="none" spc="0" normalizeH="0" baseline="0" noProof="0">
              <a:ln w="3175">
                <a:noFill/>
              </a:ln>
              <a:solidFill>
                <a:srgbClr val="000000"/>
              </a:solidFill>
              <a:effectLst/>
              <a:uLnTx/>
              <a:uFillTx/>
              <a:latin typeface="+mj-lt"/>
              <a:ea typeface="+mn-ea"/>
              <a:cs typeface="Segoe UI Semilight" charset="0"/>
            </a:endParaRPr>
          </a:p>
        </p:txBody>
      </p:sp>
      <p:sp>
        <p:nvSpPr>
          <p:cNvPr id="80" name="Left Brace 4">
            <a:extLst>
              <a:ext uri="{FF2B5EF4-FFF2-40B4-BE49-F238E27FC236}">
                <a16:creationId xmlns:a16="http://schemas.microsoft.com/office/drawing/2014/main" id="{556A5AA3-42D9-476F-ACD4-BBE606F87E6C}"/>
              </a:ext>
              <a:ext uri="{C183D7F6-B498-43B3-948B-1728B52AA6E4}">
                <adec:decorative xmlns:adec="http://schemas.microsoft.com/office/drawing/2017/decorative" val="1"/>
              </a:ext>
            </a:extLst>
          </p:cNvPr>
          <p:cNvSpPr/>
          <p:nvPr userDrawn="1"/>
        </p:nvSpPr>
        <p:spPr>
          <a:xfrm rot="5400000">
            <a:off x="7234891" y="315848"/>
            <a:ext cx="313932" cy="3541929"/>
          </a:xfrm>
          <a:custGeom>
            <a:avLst/>
            <a:gdLst>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0 w 313932"/>
              <a:gd name="connsiteY3" fmla="*/ 1535230 h 3070460"/>
              <a:gd name="connsiteX4" fmla="*/ 156966 w 313932"/>
              <a:gd name="connsiteY4" fmla="*/ 1535227 h 3070460"/>
              <a:gd name="connsiteX5" fmla="*/ 156966 w 313932"/>
              <a:gd name="connsiteY5" fmla="*/ 3 h 3070460"/>
              <a:gd name="connsiteX6" fmla="*/ 313932 w 313932"/>
              <a:gd name="connsiteY6" fmla="*/ 0 h 3070460"/>
              <a:gd name="connsiteX7" fmla="*/ 313932 w 313932"/>
              <a:gd name="connsiteY7" fmla="*/ 3070460 h 3070460"/>
              <a:gd name="connsiteX0" fmla="*/ 313932 w 313932"/>
              <a:gd name="connsiteY0" fmla="*/ 3070460 h 3070460"/>
              <a:gd name="connsiteX1" fmla="*/ 156966 w 313932"/>
              <a:gd name="connsiteY1" fmla="*/ 3070457 h 3070460"/>
              <a:gd name="connsiteX2" fmla="*/ 156966 w 313932"/>
              <a:gd name="connsiteY2" fmla="*/ 1535233 h 3070460"/>
              <a:gd name="connsiteX3" fmla="*/ 156966 w 313932"/>
              <a:gd name="connsiteY3" fmla="*/ 1535227 h 3070460"/>
              <a:gd name="connsiteX4" fmla="*/ 156966 w 313932"/>
              <a:gd name="connsiteY4" fmla="*/ 3 h 3070460"/>
              <a:gd name="connsiteX5" fmla="*/ 313932 w 313932"/>
              <a:gd name="connsiteY5" fmla="*/ 0 h 307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32" h="3070460" stroke="0" extrusionOk="0">
                <a:moveTo>
                  <a:pt x="313932" y="3070460"/>
                </a:moveTo>
                <a:lnTo>
                  <a:pt x="156966" y="3070457"/>
                </a:lnTo>
                <a:lnTo>
                  <a:pt x="156966" y="1535233"/>
                </a:lnTo>
                <a:cubicBezTo>
                  <a:pt x="156966" y="1535231"/>
                  <a:pt x="86690" y="1535230"/>
                  <a:pt x="0" y="1535230"/>
                </a:cubicBezTo>
                <a:lnTo>
                  <a:pt x="156966" y="1535227"/>
                </a:lnTo>
                <a:lnTo>
                  <a:pt x="156966" y="3"/>
                </a:lnTo>
                <a:cubicBezTo>
                  <a:pt x="156966" y="1"/>
                  <a:pt x="227242" y="0"/>
                  <a:pt x="313932" y="0"/>
                </a:cubicBezTo>
                <a:lnTo>
                  <a:pt x="313932" y="3070460"/>
                </a:lnTo>
                <a:close/>
              </a:path>
              <a:path w="313932" h="3070460" fill="none">
                <a:moveTo>
                  <a:pt x="313932" y="3070460"/>
                </a:moveTo>
                <a:lnTo>
                  <a:pt x="156966" y="3070457"/>
                </a:lnTo>
                <a:lnTo>
                  <a:pt x="156966" y="1535233"/>
                </a:lnTo>
                <a:lnTo>
                  <a:pt x="156966" y="1535227"/>
                </a:lnTo>
                <a:lnTo>
                  <a:pt x="156966" y="3"/>
                </a:lnTo>
                <a:cubicBezTo>
                  <a:pt x="156966" y="1"/>
                  <a:pt x="227242" y="0"/>
                  <a:pt x="313932" y="0"/>
                </a:cubicBez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B6C7E03E-5CB2-478C-A087-C53943F165FA}"/>
              </a:ext>
              <a:ext uri="{C183D7F6-B498-43B3-948B-1728B52AA6E4}">
                <adec:decorative xmlns:adec="http://schemas.microsoft.com/office/drawing/2017/decorative" val="1"/>
              </a:ext>
            </a:extLst>
          </p:cNvPr>
          <p:cNvSpPr txBox="1"/>
          <p:nvPr userDrawn="1"/>
        </p:nvSpPr>
        <p:spPr>
          <a:xfrm>
            <a:off x="6569287" y="1996631"/>
            <a:ext cx="1645140" cy="184666"/>
          </a:xfrm>
          <a:prstGeom prst="rect">
            <a:avLst/>
          </a:prstGeom>
          <a:solidFill>
            <a:schemeClr val="bg1"/>
          </a:solid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w="3175">
                  <a:noFill/>
                </a:ln>
                <a:solidFill>
                  <a:srgbClr val="50E6FF"/>
                </a:solidFill>
                <a:effectLst/>
                <a:uLnTx/>
                <a:uFillTx/>
                <a:latin typeface="+mj-lt"/>
                <a:cs typeface="Segoe UI Semilight" charset="0"/>
              </a:defRPr>
            </a:lvl1pPr>
          </a:lstStyle>
          <a:p>
            <a:endParaRPr lang="en-US"/>
          </a:p>
        </p:txBody>
      </p:sp>
      <p:sp>
        <p:nvSpPr>
          <p:cNvPr id="82" name="TextBox 81">
            <a:extLst>
              <a:ext uri="{FF2B5EF4-FFF2-40B4-BE49-F238E27FC236}">
                <a16:creationId xmlns:a16="http://schemas.microsoft.com/office/drawing/2014/main" id="{2BEB78E1-95D1-445F-83AD-012B16547A46}"/>
              </a:ext>
              <a:ext uri="{C183D7F6-B498-43B3-948B-1728B52AA6E4}">
                <adec:decorative xmlns:adec="http://schemas.microsoft.com/office/drawing/2017/decorative" val="1"/>
              </a:ext>
            </a:extLst>
          </p:cNvPr>
          <p:cNvSpPr txBox="1"/>
          <p:nvPr userDrawn="1"/>
        </p:nvSpPr>
        <p:spPr>
          <a:xfrm>
            <a:off x="3184093" y="4598581"/>
            <a:ext cx="2403907" cy="786380"/>
          </a:xfrm>
          <a:prstGeom prst="rect">
            <a:avLst/>
          </a:prstGeom>
          <a:noFill/>
          <a:ln w="19050" cap="flat" cmpd="sng" algn="ctr">
            <a:solidFill>
              <a:schemeClr val="accent2"/>
            </a:solidFill>
            <a:prstDash val="dash"/>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 </a:t>
            </a:r>
          </a:p>
        </p:txBody>
      </p:sp>
    </p:spTree>
    <p:extLst>
      <p:ext uri="{BB962C8B-B14F-4D97-AF65-F5344CB8AC3E}">
        <p14:creationId xmlns:p14="http://schemas.microsoft.com/office/powerpoint/2010/main" val="3049177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80" name="Freeform 73">
            <a:extLst>
              <a:ext uri="{FF2B5EF4-FFF2-40B4-BE49-F238E27FC236}">
                <a16:creationId xmlns:a16="http://schemas.microsoft.com/office/drawing/2014/main" id="{B0105070-36AD-497A-A3C7-EF2B9BB97351}"/>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9" name="Table 1">
            <a:extLst>
              <a:ext uri="{FF2B5EF4-FFF2-40B4-BE49-F238E27FC236}">
                <a16:creationId xmlns:a16="http://schemas.microsoft.com/office/drawing/2014/main" id="{3F208B15-92D4-4201-A942-FE525B67FF9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81682700"/>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841">
                  <a:extLst>
                    <a:ext uri="{9D8B030D-6E8A-4147-A177-3AD203B41FA5}">
                      <a16:colId xmlns:a16="http://schemas.microsoft.com/office/drawing/2014/main" val="612782886"/>
                    </a:ext>
                  </a:extLst>
                </a:gridCol>
                <a:gridCol w="4035859">
                  <a:extLst>
                    <a:ext uri="{9D8B030D-6E8A-4147-A177-3AD203B41FA5}">
                      <a16:colId xmlns:a16="http://schemas.microsoft.com/office/drawing/2014/main" val="2077514628"/>
                    </a:ext>
                  </a:extLst>
                </a:gridCol>
                <a:gridCol w="3685337">
                  <a:extLst>
                    <a:ext uri="{9D8B030D-6E8A-4147-A177-3AD203B41FA5}">
                      <a16:colId xmlns:a16="http://schemas.microsoft.com/office/drawing/2014/main" val="3307142141"/>
                    </a:ext>
                  </a:extLst>
                </a:gridCol>
              </a:tblGrid>
              <a:tr h="378126">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bg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mj-lt"/>
                          <a:cs typeface="Segoe UI"/>
                        </a:rPr>
                        <a:t>Azure</a:t>
                      </a:r>
                    </a:p>
                  </a:txBody>
                  <a:tcPr anchor="ctr">
                    <a:lnL w="6350" cap="flat" cmpd="sng" algn="ctr">
                      <a:solidFill>
                        <a:schemeClr val="bg1"/>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Semibold"/>
                          <a:ea typeface="+mn-ea"/>
                          <a:cs typeface="Segoe UI"/>
                        </a:rPr>
                        <a:t>Built-in capabilities</a:t>
                      </a:r>
                      <a:endParaRPr lang="en-US" sz="12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mn-lt"/>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1007859"/>
                  </a:ext>
                </a:extLst>
              </a:tr>
            </a:tbl>
          </a:graphicData>
        </a:graphic>
      </p:graphicFrame>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4E84DA9-F610-4DDA-B4F3-5AD8F384EDC1}"/>
              </a:ext>
            </a:extLst>
          </p:cNvPr>
          <p:cNvSpPr>
            <a:spLocks noGrp="1"/>
          </p:cNvSpPr>
          <p:nvPr>
            <p:ph sz="quarter" idx="10"/>
          </p:nvPr>
        </p:nvSpPr>
        <p:spPr>
          <a:xfrm>
            <a:off x="588963" y="1200150"/>
            <a:ext cx="13970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A3D66D2-FF72-450C-8A3B-AFA32A74BD21}"/>
              </a:ext>
            </a:extLst>
          </p:cNvPr>
          <p:cNvSpPr>
            <a:spLocks noGrp="1"/>
          </p:cNvSpPr>
          <p:nvPr>
            <p:ph sz="quarter" idx="11"/>
          </p:nvPr>
        </p:nvSpPr>
        <p:spPr>
          <a:xfrm>
            <a:off x="2271713" y="1200150"/>
            <a:ext cx="13970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96B1B64-17E9-4133-9ACA-668E06735CCA}"/>
              </a:ext>
            </a:extLst>
          </p:cNvPr>
          <p:cNvSpPr>
            <a:spLocks noGrp="1"/>
          </p:cNvSpPr>
          <p:nvPr>
            <p:ph sz="quarter" idx="12"/>
          </p:nvPr>
        </p:nvSpPr>
        <p:spPr>
          <a:xfrm>
            <a:off x="3954463" y="1200150"/>
            <a:ext cx="1074737" cy="414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42B0CF0-549F-4B82-828B-F468DD3F6DEB}"/>
              </a:ext>
            </a:extLst>
          </p:cNvPr>
          <p:cNvSpPr>
            <a:spLocks noGrp="1"/>
          </p:cNvSpPr>
          <p:nvPr>
            <p:ph sz="quarter" idx="13"/>
          </p:nvPr>
        </p:nvSpPr>
        <p:spPr>
          <a:xfrm>
            <a:off x="5314950" y="1200150"/>
            <a:ext cx="91440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FB991D1-966A-4C7D-9A96-8377F2F1079F}"/>
              </a:ext>
            </a:extLst>
          </p:cNvPr>
          <p:cNvSpPr>
            <a:spLocks noGrp="1"/>
          </p:cNvSpPr>
          <p:nvPr>
            <p:ph sz="quarter" idx="14"/>
          </p:nvPr>
        </p:nvSpPr>
        <p:spPr>
          <a:xfrm>
            <a:off x="6389688" y="1200150"/>
            <a:ext cx="1154112"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CA9FA44-4D44-46F0-A64C-8836F5A3ED1C}"/>
              </a:ext>
            </a:extLst>
          </p:cNvPr>
          <p:cNvSpPr>
            <a:spLocks noGrp="1"/>
          </p:cNvSpPr>
          <p:nvPr>
            <p:ph sz="quarter" idx="15"/>
          </p:nvPr>
        </p:nvSpPr>
        <p:spPr>
          <a:xfrm>
            <a:off x="7704138" y="1200150"/>
            <a:ext cx="14827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CED54BA8-8D3D-4828-BD82-5C6652B38634}"/>
              </a:ext>
            </a:extLst>
          </p:cNvPr>
          <p:cNvSpPr>
            <a:spLocks noGrp="1"/>
          </p:cNvSpPr>
          <p:nvPr>
            <p:ph sz="quarter" idx="16"/>
          </p:nvPr>
        </p:nvSpPr>
        <p:spPr>
          <a:xfrm>
            <a:off x="9347200" y="1200150"/>
            <a:ext cx="13541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01139423-B60B-4979-BC4B-5CC097D1AE91}"/>
              </a:ext>
            </a:extLst>
          </p:cNvPr>
          <p:cNvSpPr>
            <a:spLocks noGrp="1"/>
          </p:cNvSpPr>
          <p:nvPr>
            <p:ph sz="quarter" idx="17"/>
          </p:nvPr>
        </p:nvSpPr>
        <p:spPr>
          <a:xfrm>
            <a:off x="11001375" y="1200150"/>
            <a:ext cx="9858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B92BFDC3-8074-4584-8EC3-F25F9B134778}"/>
              </a:ext>
            </a:extLst>
          </p:cNvPr>
          <p:cNvSpPr>
            <a:spLocks noGrp="1"/>
          </p:cNvSpPr>
          <p:nvPr>
            <p:ph sz="quarter" idx="18"/>
          </p:nvPr>
        </p:nvSpPr>
        <p:spPr>
          <a:xfrm>
            <a:off x="625475" y="1943100"/>
            <a:ext cx="164623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256914E3-BF44-4500-8561-3951922D48E9}"/>
              </a:ext>
            </a:extLst>
          </p:cNvPr>
          <p:cNvSpPr>
            <a:spLocks noGrp="1"/>
          </p:cNvSpPr>
          <p:nvPr>
            <p:ph sz="quarter" idx="19"/>
          </p:nvPr>
        </p:nvSpPr>
        <p:spPr>
          <a:xfrm>
            <a:off x="2700338" y="1943100"/>
            <a:ext cx="11144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3B615F6-7FFC-40B8-991E-212682A45F95}"/>
              </a:ext>
            </a:extLst>
          </p:cNvPr>
          <p:cNvSpPr>
            <a:spLocks noGrp="1"/>
          </p:cNvSpPr>
          <p:nvPr>
            <p:ph sz="quarter" idx="20"/>
          </p:nvPr>
        </p:nvSpPr>
        <p:spPr>
          <a:xfrm>
            <a:off x="4243388" y="1943100"/>
            <a:ext cx="11144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29D74BD1-E427-4556-989A-7E0393D9C14C}"/>
              </a:ext>
            </a:extLst>
          </p:cNvPr>
          <p:cNvSpPr>
            <a:spLocks noGrp="1"/>
          </p:cNvSpPr>
          <p:nvPr>
            <p:ph sz="quarter" idx="21"/>
          </p:nvPr>
        </p:nvSpPr>
        <p:spPr>
          <a:xfrm>
            <a:off x="5943600" y="1943100"/>
            <a:ext cx="890588"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34A75750-3C97-426F-8A1B-723487CC043A}"/>
              </a:ext>
            </a:extLst>
          </p:cNvPr>
          <p:cNvSpPr>
            <a:spLocks noGrp="1"/>
          </p:cNvSpPr>
          <p:nvPr>
            <p:ph sz="quarter" idx="22"/>
          </p:nvPr>
        </p:nvSpPr>
        <p:spPr>
          <a:xfrm>
            <a:off x="7058025" y="1943100"/>
            <a:ext cx="148272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2FDDCEBC-002C-44C2-814C-B61085CC49FF}"/>
              </a:ext>
            </a:extLst>
          </p:cNvPr>
          <p:cNvSpPr>
            <a:spLocks noGrp="1"/>
          </p:cNvSpPr>
          <p:nvPr>
            <p:ph sz="quarter" idx="23"/>
          </p:nvPr>
        </p:nvSpPr>
        <p:spPr>
          <a:xfrm>
            <a:off x="8958263" y="1943100"/>
            <a:ext cx="1354137"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10178CF6-173B-4680-9B4D-1DBE364C3E0A}"/>
              </a:ext>
            </a:extLst>
          </p:cNvPr>
          <p:cNvSpPr>
            <a:spLocks noGrp="1"/>
          </p:cNvSpPr>
          <p:nvPr>
            <p:ph sz="quarter" idx="24"/>
          </p:nvPr>
        </p:nvSpPr>
        <p:spPr>
          <a:xfrm>
            <a:off x="10604500" y="1943100"/>
            <a:ext cx="1001713"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5DA4BFBD-D86A-4D91-93EC-8655A35D98D5}"/>
              </a:ext>
            </a:extLst>
          </p:cNvPr>
          <p:cNvSpPr>
            <a:spLocks noGrp="1"/>
          </p:cNvSpPr>
          <p:nvPr>
            <p:ph sz="quarter" idx="25"/>
          </p:nvPr>
        </p:nvSpPr>
        <p:spPr>
          <a:xfrm>
            <a:off x="585788" y="2686050"/>
            <a:ext cx="150018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707F31EF-CDA3-43BC-A718-09D43E3C365F}"/>
              </a:ext>
            </a:extLst>
          </p:cNvPr>
          <p:cNvSpPr>
            <a:spLocks noGrp="1"/>
          </p:cNvSpPr>
          <p:nvPr>
            <p:ph sz="quarter" idx="26"/>
          </p:nvPr>
        </p:nvSpPr>
        <p:spPr>
          <a:xfrm>
            <a:off x="2271713" y="2874963"/>
            <a:ext cx="15430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3B1DD191-1F27-41FB-9BC5-FB5F1B6E6884}"/>
              </a:ext>
            </a:extLst>
          </p:cNvPr>
          <p:cNvSpPr>
            <a:spLocks noGrp="1"/>
          </p:cNvSpPr>
          <p:nvPr>
            <p:ph sz="quarter" idx="27"/>
          </p:nvPr>
        </p:nvSpPr>
        <p:spPr>
          <a:xfrm>
            <a:off x="4243388" y="2874963"/>
            <a:ext cx="1071562"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5A1AAC7C-8A19-4D88-A06C-6FECA089CA57}"/>
              </a:ext>
            </a:extLst>
          </p:cNvPr>
          <p:cNvSpPr>
            <a:spLocks noGrp="1"/>
          </p:cNvSpPr>
          <p:nvPr>
            <p:ph sz="quarter" idx="28"/>
          </p:nvPr>
        </p:nvSpPr>
        <p:spPr>
          <a:xfrm>
            <a:off x="5743575" y="2686050"/>
            <a:ext cx="1314450"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BAAC1856-E8F9-418B-9E9D-F4636EF03282}"/>
              </a:ext>
            </a:extLst>
          </p:cNvPr>
          <p:cNvSpPr>
            <a:spLocks noGrp="1"/>
          </p:cNvSpPr>
          <p:nvPr>
            <p:ph sz="quarter" idx="29"/>
          </p:nvPr>
        </p:nvSpPr>
        <p:spPr>
          <a:xfrm>
            <a:off x="7515225" y="2874963"/>
            <a:ext cx="1025525"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F3127DD6-1892-483C-8735-0E91112455EC}"/>
              </a:ext>
            </a:extLst>
          </p:cNvPr>
          <p:cNvSpPr>
            <a:spLocks noGrp="1"/>
          </p:cNvSpPr>
          <p:nvPr>
            <p:ph sz="quarter" idx="30"/>
          </p:nvPr>
        </p:nvSpPr>
        <p:spPr>
          <a:xfrm>
            <a:off x="8958263" y="2874963"/>
            <a:ext cx="12001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D1C88C7B-B179-4C84-B513-2FE9AFB13161}"/>
              </a:ext>
            </a:extLst>
          </p:cNvPr>
          <p:cNvSpPr>
            <a:spLocks noGrp="1"/>
          </p:cNvSpPr>
          <p:nvPr>
            <p:ph sz="quarter" idx="31"/>
          </p:nvPr>
        </p:nvSpPr>
        <p:spPr>
          <a:xfrm>
            <a:off x="10575925" y="2874963"/>
            <a:ext cx="1200150"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6B8281A6-EF1E-448A-9579-AD4F68B1AEB4}"/>
              </a:ext>
            </a:extLst>
          </p:cNvPr>
          <p:cNvSpPr>
            <a:spLocks noGrp="1"/>
          </p:cNvSpPr>
          <p:nvPr>
            <p:ph sz="quarter" idx="32"/>
          </p:nvPr>
        </p:nvSpPr>
        <p:spPr>
          <a:xfrm>
            <a:off x="625475" y="3721100"/>
            <a:ext cx="1460500"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8E61EBB3-2174-461C-A6FB-E8FB9D1B4397}"/>
              </a:ext>
            </a:extLst>
          </p:cNvPr>
          <p:cNvSpPr>
            <a:spLocks noGrp="1"/>
          </p:cNvSpPr>
          <p:nvPr>
            <p:ph sz="quarter" idx="33"/>
          </p:nvPr>
        </p:nvSpPr>
        <p:spPr>
          <a:xfrm>
            <a:off x="2500313" y="3617913"/>
            <a:ext cx="942975"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926F0D4E-30D3-4A33-9382-74C7EEAA4A2A}"/>
              </a:ext>
            </a:extLst>
          </p:cNvPr>
          <p:cNvSpPr>
            <a:spLocks noGrp="1"/>
          </p:cNvSpPr>
          <p:nvPr>
            <p:ph sz="quarter" idx="34"/>
          </p:nvPr>
        </p:nvSpPr>
        <p:spPr>
          <a:xfrm>
            <a:off x="3857625" y="3721100"/>
            <a:ext cx="1171575"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A6C72FE4-F02D-4D2C-B7AF-F45D4BFFA4FF}"/>
              </a:ext>
            </a:extLst>
          </p:cNvPr>
          <p:cNvSpPr>
            <a:spLocks noGrp="1"/>
          </p:cNvSpPr>
          <p:nvPr>
            <p:ph sz="quarter" idx="35"/>
          </p:nvPr>
        </p:nvSpPr>
        <p:spPr>
          <a:xfrm>
            <a:off x="5443538" y="3860800"/>
            <a:ext cx="1314450"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55">
            <a:extLst>
              <a:ext uri="{FF2B5EF4-FFF2-40B4-BE49-F238E27FC236}">
                <a16:creationId xmlns:a16="http://schemas.microsoft.com/office/drawing/2014/main" id="{9389A5A0-B07E-4300-881D-FF5C17E2C476}"/>
              </a:ext>
            </a:extLst>
          </p:cNvPr>
          <p:cNvSpPr>
            <a:spLocks noGrp="1"/>
          </p:cNvSpPr>
          <p:nvPr>
            <p:ph sz="quarter" idx="36"/>
          </p:nvPr>
        </p:nvSpPr>
        <p:spPr>
          <a:xfrm>
            <a:off x="7172325" y="3860800"/>
            <a:ext cx="1214438" cy="63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57">
            <a:extLst>
              <a:ext uri="{FF2B5EF4-FFF2-40B4-BE49-F238E27FC236}">
                <a16:creationId xmlns:a16="http://schemas.microsoft.com/office/drawing/2014/main" id="{D9169204-E94E-4850-8174-E11F739F2CEC}"/>
              </a:ext>
            </a:extLst>
          </p:cNvPr>
          <p:cNvSpPr>
            <a:spLocks noGrp="1"/>
          </p:cNvSpPr>
          <p:nvPr>
            <p:ph sz="quarter" idx="37"/>
          </p:nvPr>
        </p:nvSpPr>
        <p:spPr>
          <a:xfrm>
            <a:off x="8655050" y="3806825"/>
            <a:ext cx="1036638" cy="69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Content Placeholder 59">
            <a:extLst>
              <a:ext uri="{FF2B5EF4-FFF2-40B4-BE49-F238E27FC236}">
                <a16:creationId xmlns:a16="http://schemas.microsoft.com/office/drawing/2014/main" id="{2B2BAB00-A42D-44FD-86CF-A335DB7AFDE2}"/>
              </a:ext>
            </a:extLst>
          </p:cNvPr>
          <p:cNvSpPr>
            <a:spLocks noGrp="1"/>
          </p:cNvSpPr>
          <p:nvPr>
            <p:ph sz="quarter" idx="38"/>
          </p:nvPr>
        </p:nvSpPr>
        <p:spPr>
          <a:xfrm>
            <a:off x="10383838" y="3806825"/>
            <a:ext cx="139223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Content Placeholder 61">
            <a:extLst>
              <a:ext uri="{FF2B5EF4-FFF2-40B4-BE49-F238E27FC236}">
                <a16:creationId xmlns:a16="http://schemas.microsoft.com/office/drawing/2014/main" id="{3890A8B5-A5A4-4D24-952E-50954D5B37F5}"/>
              </a:ext>
            </a:extLst>
          </p:cNvPr>
          <p:cNvSpPr>
            <a:spLocks noGrp="1"/>
          </p:cNvSpPr>
          <p:nvPr>
            <p:ph sz="quarter" idx="39"/>
          </p:nvPr>
        </p:nvSpPr>
        <p:spPr>
          <a:xfrm>
            <a:off x="625475" y="4652963"/>
            <a:ext cx="1646238"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Content Placeholder 63">
            <a:extLst>
              <a:ext uri="{FF2B5EF4-FFF2-40B4-BE49-F238E27FC236}">
                <a16:creationId xmlns:a16="http://schemas.microsoft.com/office/drawing/2014/main" id="{0DB57D95-499C-41B9-ACFF-BD716FC27563}"/>
              </a:ext>
            </a:extLst>
          </p:cNvPr>
          <p:cNvSpPr>
            <a:spLocks noGrp="1"/>
          </p:cNvSpPr>
          <p:nvPr>
            <p:ph sz="quarter" idx="40"/>
          </p:nvPr>
        </p:nvSpPr>
        <p:spPr>
          <a:xfrm>
            <a:off x="2500313" y="4652963"/>
            <a:ext cx="116840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6" name="Content Placeholder 65">
            <a:extLst>
              <a:ext uri="{FF2B5EF4-FFF2-40B4-BE49-F238E27FC236}">
                <a16:creationId xmlns:a16="http://schemas.microsoft.com/office/drawing/2014/main" id="{A8027CB1-F593-42FF-B649-77BC7416143E}"/>
              </a:ext>
            </a:extLst>
          </p:cNvPr>
          <p:cNvSpPr>
            <a:spLocks noGrp="1"/>
          </p:cNvSpPr>
          <p:nvPr>
            <p:ph sz="quarter" idx="41"/>
          </p:nvPr>
        </p:nvSpPr>
        <p:spPr>
          <a:xfrm>
            <a:off x="4146550" y="4652963"/>
            <a:ext cx="1071563"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 name="Content Placeholder 67">
            <a:extLst>
              <a:ext uri="{FF2B5EF4-FFF2-40B4-BE49-F238E27FC236}">
                <a16:creationId xmlns:a16="http://schemas.microsoft.com/office/drawing/2014/main" id="{D1AA87BE-5737-41BD-AB34-D80B9666E822}"/>
              </a:ext>
            </a:extLst>
          </p:cNvPr>
          <p:cNvSpPr>
            <a:spLocks noGrp="1"/>
          </p:cNvSpPr>
          <p:nvPr>
            <p:ph sz="quarter" idx="42"/>
          </p:nvPr>
        </p:nvSpPr>
        <p:spPr>
          <a:xfrm>
            <a:off x="5695950" y="4652963"/>
            <a:ext cx="13144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Content Placeholder 69">
            <a:extLst>
              <a:ext uri="{FF2B5EF4-FFF2-40B4-BE49-F238E27FC236}">
                <a16:creationId xmlns:a16="http://schemas.microsoft.com/office/drawing/2014/main" id="{B5C4C998-0A0E-4B49-B68A-DFC5731F7CA6}"/>
              </a:ext>
            </a:extLst>
          </p:cNvPr>
          <p:cNvSpPr>
            <a:spLocks noGrp="1"/>
          </p:cNvSpPr>
          <p:nvPr>
            <p:ph sz="quarter" idx="43"/>
          </p:nvPr>
        </p:nvSpPr>
        <p:spPr>
          <a:xfrm>
            <a:off x="7172325" y="4652963"/>
            <a:ext cx="914400" cy="639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71">
            <a:extLst>
              <a:ext uri="{FF2B5EF4-FFF2-40B4-BE49-F238E27FC236}">
                <a16:creationId xmlns:a16="http://schemas.microsoft.com/office/drawing/2014/main" id="{A557452A-352C-4845-A2D3-1A378C04BBD4}"/>
              </a:ext>
            </a:extLst>
          </p:cNvPr>
          <p:cNvSpPr>
            <a:spLocks noGrp="1"/>
          </p:cNvSpPr>
          <p:nvPr>
            <p:ph sz="quarter" idx="44"/>
          </p:nvPr>
        </p:nvSpPr>
        <p:spPr>
          <a:xfrm>
            <a:off x="8486775" y="4652963"/>
            <a:ext cx="914400" cy="639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Content Placeholder 73">
            <a:extLst>
              <a:ext uri="{FF2B5EF4-FFF2-40B4-BE49-F238E27FC236}">
                <a16:creationId xmlns:a16="http://schemas.microsoft.com/office/drawing/2014/main" id="{E8403BB4-12C5-4077-898B-0238932E7DC4}"/>
              </a:ext>
            </a:extLst>
          </p:cNvPr>
          <p:cNvSpPr>
            <a:spLocks noGrp="1"/>
          </p:cNvSpPr>
          <p:nvPr>
            <p:ph sz="quarter" idx="45"/>
          </p:nvPr>
        </p:nvSpPr>
        <p:spPr>
          <a:xfrm>
            <a:off x="9801225" y="4756150"/>
            <a:ext cx="1200150"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75">
            <a:extLst>
              <a:ext uri="{FF2B5EF4-FFF2-40B4-BE49-F238E27FC236}">
                <a16:creationId xmlns:a16="http://schemas.microsoft.com/office/drawing/2014/main" id="{006D289B-9DF7-4A48-91EB-9625886A7420}"/>
              </a:ext>
            </a:extLst>
          </p:cNvPr>
          <p:cNvSpPr>
            <a:spLocks noGrp="1"/>
          </p:cNvSpPr>
          <p:nvPr>
            <p:ph sz="quarter" idx="46"/>
          </p:nvPr>
        </p:nvSpPr>
        <p:spPr>
          <a:xfrm>
            <a:off x="1028700" y="5481638"/>
            <a:ext cx="1543050" cy="55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Content Placeholder 77">
            <a:extLst>
              <a:ext uri="{FF2B5EF4-FFF2-40B4-BE49-F238E27FC236}">
                <a16:creationId xmlns:a16="http://schemas.microsoft.com/office/drawing/2014/main" id="{28063E02-3713-4E2B-8B92-F0C7015D9931}"/>
              </a:ext>
            </a:extLst>
          </p:cNvPr>
          <p:cNvSpPr>
            <a:spLocks noGrp="1"/>
          </p:cNvSpPr>
          <p:nvPr>
            <p:ph sz="quarter" idx="47"/>
          </p:nvPr>
        </p:nvSpPr>
        <p:spPr>
          <a:xfrm>
            <a:off x="3443288" y="5657850"/>
            <a:ext cx="1371600" cy="377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6868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15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496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586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32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8292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5/2/2023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5715577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7452910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_No Ic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7B63-253A-124A-BC52-C471715D49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37">
            <a:extLst>
              <a:ext uri="{FF2B5EF4-FFF2-40B4-BE49-F238E27FC236}">
                <a16:creationId xmlns:a16="http://schemas.microsoft.com/office/drawing/2014/main" id="{4D54DA7A-C40C-D641-A9EF-5A574BA6C0D6}"/>
              </a:ext>
            </a:extLst>
          </p:cNvPr>
          <p:cNvSpPr>
            <a:spLocks noGrp="1"/>
          </p:cNvSpPr>
          <p:nvPr>
            <p:ph type="title" hasCustomPrompt="1"/>
          </p:nvPr>
        </p:nvSpPr>
        <p:spPr>
          <a:xfrm>
            <a:off x="6399607" y="2554163"/>
            <a:ext cx="5301365" cy="796087"/>
          </a:xfrm>
          <a:prstGeom prst="rect">
            <a:avLst/>
          </a:prstGeom>
        </p:spPr>
        <p:txBody>
          <a:bodyPr/>
          <a:lstStyle>
            <a:lvl1pPr>
              <a:defRPr b="0">
                <a:latin typeface="Segoe UI" panose="020B0502040204020203" pitchFamily="34" charset="0"/>
                <a:cs typeface="Segoe UI" panose="020B0502040204020203" pitchFamily="34" charset="0"/>
              </a:defRPr>
            </a:lvl1pPr>
          </a:lstStyle>
          <a:p>
            <a:r>
              <a:rPr lang="en-US" dirty="0"/>
              <a:t>Speaker name</a:t>
            </a:r>
            <a:br>
              <a:rPr lang="en-US" dirty="0"/>
            </a:br>
            <a:r>
              <a:rPr lang="en-US" dirty="0"/>
              <a:t>Pronouns</a:t>
            </a:r>
          </a:p>
        </p:txBody>
      </p:sp>
      <p:sp>
        <p:nvSpPr>
          <p:cNvPr id="21" name="Text Placeholder 38">
            <a:extLst>
              <a:ext uri="{FF2B5EF4-FFF2-40B4-BE49-F238E27FC236}">
                <a16:creationId xmlns:a16="http://schemas.microsoft.com/office/drawing/2014/main" id="{1F1D8F46-C246-494C-87E8-F66B5ADA44C3}"/>
              </a:ext>
            </a:extLst>
          </p:cNvPr>
          <p:cNvSpPr>
            <a:spLocks noGrp="1"/>
          </p:cNvSpPr>
          <p:nvPr>
            <p:ph type="body" sz="quarter" idx="13"/>
          </p:nvPr>
        </p:nvSpPr>
        <p:spPr>
          <a:xfrm>
            <a:off x="6514757" y="4120002"/>
            <a:ext cx="4798409" cy="1425277"/>
          </a:xfrm>
          <a:prstGeom prst="rect">
            <a:avLst/>
          </a:prstGeom>
        </p:spPr>
        <p:txBody>
          <a:bodyPr/>
          <a:lstStyle>
            <a:lvl1pPr>
              <a:defRPr>
                <a:latin typeface="Segoe UI Semibold" panose="020B0702040204020203" pitchFamily="34" charset="0"/>
                <a:cs typeface="Segoe UI Semibold" panose="020B0702040204020203" pitchFamily="34" charset="0"/>
              </a:defRPr>
            </a:lvl1pPr>
          </a:lstStyle>
          <a:p>
            <a:r>
              <a:rPr lang="en-US" dirty="0"/>
              <a:t>@</a:t>
            </a:r>
            <a:r>
              <a:rPr lang="en-US" dirty="0" err="1"/>
              <a:t>yourhandle</a:t>
            </a:r>
            <a:endParaRPr lang="en-US" dirty="0"/>
          </a:p>
          <a:p>
            <a:r>
              <a:rPr lang="en-US" dirty="0"/>
              <a:t>youremail@email.com</a:t>
            </a:r>
          </a:p>
        </p:txBody>
      </p:sp>
      <p:sp>
        <p:nvSpPr>
          <p:cNvPr id="22" name="Rectangle 21">
            <a:extLst>
              <a:ext uri="{FF2B5EF4-FFF2-40B4-BE49-F238E27FC236}">
                <a16:creationId xmlns:a16="http://schemas.microsoft.com/office/drawing/2014/main" id="{DCA66E3A-7FB9-6A45-B507-F38C98064BBF}"/>
              </a:ext>
            </a:extLst>
          </p:cNvPr>
          <p:cNvSpPr/>
          <p:nvPr userDrawn="1"/>
        </p:nvSpPr>
        <p:spPr>
          <a:xfrm>
            <a:off x="543520" y="1189820"/>
            <a:ext cx="4798409" cy="1200329"/>
          </a:xfrm>
          <a:prstGeom prst="rect">
            <a:avLst/>
          </a:prstGeom>
        </p:spPr>
        <p:txBody>
          <a:bodyPr wrap="square">
            <a:spAutoFit/>
          </a:bodyPr>
          <a:lstStyle/>
          <a:p>
            <a:r>
              <a:rPr lang="en-US" sz="7200" b="1" dirty="0"/>
              <a:t>Thank you</a:t>
            </a:r>
          </a:p>
        </p:txBody>
      </p:sp>
      <p:pic>
        <p:nvPicPr>
          <p:cNvPr id="5" name="Picture 4">
            <a:extLst>
              <a:ext uri="{FF2B5EF4-FFF2-40B4-BE49-F238E27FC236}">
                <a16:creationId xmlns:a16="http://schemas.microsoft.com/office/drawing/2014/main" id="{CFB433CD-D3ED-804C-A74F-9C0842AB3F4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559554"/>
            <a:ext cx="2631435" cy="2298447"/>
          </a:xfrm>
          <a:prstGeom prst="rect">
            <a:avLst/>
          </a:prstGeom>
        </p:spPr>
      </p:pic>
    </p:spTree>
    <p:extLst>
      <p:ext uri="{BB962C8B-B14F-4D97-AF65-F5344CB8AC3E}">
        <p14:creationId xmlns:p14="http://schemas.microsoft.com/office/powerpoint/2010/main" val="17313402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24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778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66030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7018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08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86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791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208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0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22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131A5A-919C-8742-9C0B-1A0DD0BDE2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Palette</a:t>
            </a:r>
          </a:p>
        </p:txBody>
      </p:sp>
      <p:sp>
        <p:nvSpPr>
          <p:cNvPr id="5" name="TextBox 4">
            <a:extLst>
              <a:ext uri="{FF2B5EF4-FFF2-40B4-BE49-F238E27FC236}">
                <a16:creationId xmlns:a16="http://schemas.microsoft.com/office/drawing/2014/main" id="{90DF6998-B6A8-A242-8929-FD3C9507FC9B}"/>
              </a:ext>
            </a:extLst>
          </p:cNvPr>
          <p:cNvSpPr txBox="1"/>
          <p:nvPr userDrawn="1"/>
        </p:nvSpPr>
        <p:spPr>
          <a:xfrm>
            <a:off x="444413" y="1523355"/>
            <a:ext cx="3087320" cy="584775"/>
          </a:xfrm>
          <a:prstGeom prst="rect">
            <a:avLst/>
          </a:prstGeom>
          <a:noFill/>
        </p:spPr>
        <p:txBody>
          <a:bodyPr wrap="none" rtlCol="0">
            <a:spAutoFit/>
          </a:bodyPr>
          <a:lstStyle/>
          <a:p>
            <a:pPr>
              <a:defRPr/>
            </a:pPr>
            <a:r>
              <a:rPr lang="en-US" sz="3200" b="0" spc="27" dirty="0">
                <a:latin typeface="Segoe UI Semibold" panose="020B0502040204020203" pitchFamily="34" charset="0"/>
                <a:cs typeface="Segoe UI Semibold" panose="020B0502040204020203" pitchFamily="34" charset="0"/>
              </a:rPr>
              <a:t>Primary Palette</a:t>
            </a:r>
          </a:p>
        </p:txBody>
      </p:sp>
      <p:sp>
        <p:nvSpPr>
          <p:cNvPr id="6" name="Teardrop 5">
            <a:extLst>
              <a:ext uri="{FF2B5EF4-FFF2-40B4-BE49-F238E27FC236}">
                <a16:creationId xmlns:a16="http://schemas.microsoft.com/office/drawing/2014/main" id="{682CD56C-3DF5-6B49-96D2-529EDAEFE928}"/>
              </a:ext>
            </a:extLst>
          </p:cNvPr>
          <p:cNvSpPr/>
          <p:nvPr userDrawn="1"/>
        </p:nvSpPr>
        <p:spPr>
          <a:xfrm rot="16200000" flipH="1">
            <a:off x="5453302" y="2384390"/>
            <a:ext cx="1229351" cy="122935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ardrop 6">
            <a:extLst>
              <a:ext uri="{FF2B5EF4-FFF2-40B4-BE49-F238E27FC236}">
                <a16:creationId xmlns:a16="http://schemas.microsoft.com/office/drawing/2014/main" id="{C9B21A3A-D9BC-BA4F-AF8E-C094D9A83662}"/>
              </a:ext>
            </a:extLst>
          </p:cNvPr>
          <p:cNvSpPr/>
          <p:nvPr userDrawn="1"/>
        </p:nvSpPr>
        <p:spPr>
          <a:xfrm rot="16200000" flipH="1">
            <a:off x="594917" y="2167185"/>
            <a:ext cx="1446556" cy="1446556"/>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8" name="Teardrop 7">
            <a:extLst>
              <a:ext uri="{FF2B5EF4-FFF2-40B4-BE49-F238E27FC236}">
                <a16:creationId xmlns:a16="http://schemas.microsoft.com/office/drawing/2014/main" id="{1E698972-4957-E148-8F42-2E4D223894DA}"/>
              </a:ext>
            </a:extLst>
          </p:cNvPr>
          <p:cNvSpPr/>
          <p:nvPr userDrawn="1"/>
        </p:nvSpPr>
        <p:spPr>
          <a:xfrm rot="16200000" flipH="1">
            <a:off x="2280431" y="2167185"/>
            <a:ext cx="1446556" cy="1446556"/>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ardrop 9">
            <a:extLst>
              <a:ext uri="{FF2B5EF4-FFF2-40B4-BE49-F238E27FC236}">
                <a16:creationId xmlns:a16="http://schemas.microsoft.com/office/drawing/2014/main" id="{8AA6C42B-7E12-1247-96D2-844D65480E25}"/>
              </a:ext>
            </a:extLst>
          </p:cNvPr>
          <p:cNvSpPr/>
          <p:nvPr userDrawn="1"/>
        </p:nvSpPr>
        <p:spPr>
          <a:xfrm rot="16200000" flipH="1">
            <a:off x="3978494" y="2384390"/>
            <a:ext cx="1229351" cy="1229351"/>
          </a:xfrm>
          <a:prstGeom prst="teardrop">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extBox 10">
            <a:extLst>
              <a:ext uri="{FF2B5EF4-FFF2-40B4-BE49-F238E27FC236}">
                <a16:creationId xmlns:a16="http://schemas.microsoft.com/office/drawing/2014/main" id="{83A8D2F8-402B-B54F-9788-E6D365F30985}"/>
              </a:ext>
            </a:extLst>
          </p:cNvPr>
          <p:cNvSpPr txBox="1"/>
          <p:nvPr userDrawn="1"/>
        </p:nvSpPr>
        <p:spPr>
          <a:xfrm>
            <a:off x="517959" y="4062415"/>
            <a:ext cx="6393866" cy="584775"/>
          </a:xfrm>
          <a:prstGeom prst="rect">
            <a:avLst/>
          </a:prstGeom>
          <a:noFill/>
        </p:spPr>
        <p:txBody>
          <a:bodyPr wrap="none" rtlCol="0">
            <a:spAutoFit/>
          </a:bodyPr>
          <a:lstStyle/>
          <a:p>
            <a:pPr>
              <a:defRPr/>
            </a:pPr>
            <a:r>
              <a:rPr lang="en-US" sz="3200" b="0" i="0" spc="27" dirty="0">
                <a:latin typeface="Segoe UI Semibold" panose="020B0502040204020203" pitchFamily="34" charset="0"/>
                <a:cs typeface="Segoe UI Semibold" panose="020B0502040204020203" pitchFamily="34" charset="0"/>
              </a:rPr>
              <a:t>Secondary Palette: Use Sparingly</a:t>
            </a:r>
          </a:p>
        </p:txBody>
      </p:sp>
      <p:grpSp>
        <p:nvGrpSpPr>
          <p:cNvPr id="12" name="Group 11">
            <a:extLst>
              <a:ext uri="{FF2B5EF4-FFF2-40B4-BE49-F238E27FC236}">
                <a16:creationId xmlns:a16="http://schemas.microsoft.com/office/drawing/2014/main" id="{0E661015-B062-CF40-A6F1-07F06EA2301E}"/>
              </a:ext>
            </a:extLst>
          </p:cNvPr>
          <p:cNvGrpSpPr/>
          <p:nvPr userDrawn="1"/>
        </p:nvGrpSpPr>
        <p:grpSpPr>
          <a:xfrm>
            <a:off x="604111" y="4690273"/>
            <a:ext cx="3063404" cy="648019"/>
            <a:chOff x="527608" y="3764814"/>
            <a:chExt cx="2943430" cy="622640"/>
          </a:xfrm>
        </p:grpSpPr>
        <p:sp>
          <p:nvSpPr>
            <p:cNvPr id="13" name="Teardrop 12">
              <a:extLst>
                <a:ext uri="{FF2B5EF4-FFF2-40B4-BE49-F238E27FC236}">
                  <a16:creationId xmlns:a16="http://schemas.microsoft.com/office/drawing/2014/main" id="{9660C117-5B50-E14A-8042-0B3E40B760AD}"/>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eardrop 13">
              <a:extLst>
                <a:ext uri="{FF2B5EF4-FFF2-40B4-BE49-F238E27FC236}">
                  <a16:creationId xmlns:a16="http://schemas.microsoft.com/office/drawing/2014/main" id="{0BE33F3B-E2EF-D741-89F8-6C65D8115AEF}"/>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ardrop 14">
              <a:extLst>
                <a:ext uri="{FF2B5EF4-FFF2-40B4-BE49-F238E27FC236}">
                  <a16:creationId xmlns:a16="http://schemas.microsoft.com/office/drawing/2014/main" id="{A1ABD2C4-7425-9D46-BE01-AFA07887E43A}"/>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eardrop 15">
              <a:extLst>
                <a:ext uri="{FF2B5EF4-FFF2-40B4-BE49-F238E27FC236}">
                  <a16:creationId xmlns:a16="http://schemas.microsoft.com/office/drawing/2014/main" id="{4A2B5968-93E2-B84E-9932-254B42A43AE4}"/>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 name="Picture 1">
            <a:extLst>
              <a:ext uri="{FF2B5EF4-FFF2-40B4-BE49-F238E27FC236}">
                <a16:creationId xmlns:a16="http://schemas.microsoft.com/office/drawing/2014/main" id="{1720B90E-C8DB-6745-93B0-929E65FDB57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04899" y="0"/>
            <a:ext cx="2187101" cy="1744133"/>
          </a:xfrm>
          <a:prstGeom prst="rect">
            <a:avLst/>
          </a:prstGeom>
        </p:spPr>
      </p:pic>
    </p:spTree>
    <p:extLst>
      <p:ext uri="{BB962C8B-B14F-4D97-AF65-F5344CB8AC3E}">
        <p14:creationId xmlns:p14="http://schemas.microsoft.com/office/powerpoint/2010/main" val="36796368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877106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2031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4628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2477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6014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9347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8075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1716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1499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29473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nt Colou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8226097-5AD3-684E-A5F3-71E478946B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2">
            <a:extLst>
              <a:ext uri="{FF2B5EF4-FFF2-40B4-BE49-F238E27FC236}">
                <a16:creationId xmlns:a16="http://schemas.microsoft.com/office/drawing/2014/main" id="{B3F2B625-0B7F-D94D-A830-9A857D6936FE}"/>
              </a:ext>
            </a:extLst>
          </p:cNvPr>
          <p:cNvSpPr>
            <a:spLocks noGrp="1"/>
          </p:cNvSpPr>
          <p:nvPr>
            <p:ph type="title" hasCustomPrompt="1"/>
          </p:nvPr>
        </p:nvSpPr>
        <p:spPr>
          <a:xfrm>
            <a:off x="434502" y="504829"/>
            <a:ext cx="11241607" cy="818705"/>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sz="5867" dirty="0"/>
              <a:t>Font Colors</a:t>
            </a:r>
          </a:p>
        </p:txBody>
      </p:sp>
      <p:sp>
        <p:nvSpPr>
          <p:cNvPr id="17" name="Rectangle 16">
            <a:extLst>
              <a:ext uri="{FF2B5EF4-FFF2-40B4-BE49-F238E27FC236}">
                <a16:creationId xmlns:a16="http://schemas.microsoft.com/office/drawing/2014/main" id="{6B93784F-AFD5-EA4C-B9D6-7423C38FB5AC}"/>
              </a:ext>
            </a:extLst>
          </p:cNvPr>
          <p:cNvSpPr/>
          <p:nvPr userDrawn="1"/>
        </p:nvSpPr>
        <p:spPr>
          <a:xfrm>
            <a:off x="5013564" y="4548749"/>
            <a:ext cx="4868989" cy="881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Rounded Corners 7">
            <a:extLst>
              <a:ext uri="{FF2B5EF4-FFF2-40B4-BE49-F238E27FC236}">
                <a16:creationId xmlns:a16="http://schemas.microsoft.com/office/drawing/2014/main" id="{045DA20D-E276-6246-B27F-EAFFDA9FD238}"/>
              </a:ext>
            </a:extLst>
          </p:cNvPr>
          <p:cNvSpPr/>
          <p:nvPr userDrawn="1"/>
        </p:nvSpPr>
        <p:spPr>
          <a:xfrm rot="16200000" flipH="1">
            <a:off x="1552221" y="4705839"/>
            <a:ext cx="616643" cy="69098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19" name="Rectangle: Rounded Corners 8">
            <a:extLst>
              <a:ext uri="{FF2B5EF4-FFF2-40B4-BE49-F238E27FC236}">
                <a16:creationId xmlns:a16="http://schemas.microsoft.com/office/drawing/2014/main" id="{0DB13464-1D9B-3740-9913-B3015E22F1C6}"/>
              </a:ext>
            </a:extLst>
          </p:cNvPr>
          <p:cNvSpPr/>
          <p:nvPr userDrawn="1"/>
        </p:nvSpPr>
        <p:spPr>
          <a:xfrm rot="16200000" flipH="1">
            <a:off x="637865" y="4729272"/>
            <a:ext cx="616647" cy="644121"/>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ectangle: Rounded Corners 9">
            <a:extLst>
              <a:ext uri="{FF2B5EF4-FFF2-40B4-BE49-F238E27FC236}">
                <a16:creationId xmlns:a16="http://schemas.microsoft.com/office/drawing/2014/main" id="{FD4ADA87-E986-3240-9597-0C1824FBFB7A}"/>
              </a:ext>
            </a:extLst>
          </p:cNvPr>
          <p:cNvSpPr/>
          <p:nvPr userDrawn="1"/>
        </p:nvSpPr>
        <p:spPr>
          <a:xfrm rot="16200000" flipH="1">
            <a:off x="2466575" y="4729270"/>
            <a:ext cx="616647" cy="644121"/>
          </a:xfrm>
          <a:prstGeom prst="roundRect">
            <a:avLst/>
          </a:prstGeom>
          <a:solidFill>
            <a:srgbClr val="0077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C424D656-CB4D-7D43-97BD-8976FB52C5E5}"/>
              </a:ext>
            </a:extLst>
          </p:cNvPr>
          <p:cNvSpPr txBox="1"/>
          <p:nvPr userDrawn="1"/>
        </p:nvSpPr>
        <p:spPr>
          <a:xfrm>
            <a:off x="512349" y="1563199"/>
            <a:ext cx="4501215" cy="2554930"/>
          </a:xfrm>
          <a:prstGeom prst="rect">
            <a:avLst/>
          </a:prstGeom>
          <a:noFill/>
        </p:spPr>
        <p:txBody>
          <a:bodyPr wrap="square" rtlCol="0">
            <a:spAutoFit/>
          </a:bodyPr>
          <a:lstStyle/>
          <a:p>
            <a:r>
              <a:rPr lang="en-US" sz="2667" dirty="0"/>
              <a:t>Colors appropriate for text on a white background: </a:t>
            </a:r>
          </a:p>
          <a:p>
            <a:r>
              <a:rPr lang="en-US" sz="2667" dirty="0"/>
              <a:t>Black </a:t>
            </a:r>
            <a:r>
              <a:rPr lang="en-US" sz="2667" dirty="0">
                <a:latin typeface="Arial" panose="020B0604020202020204" pitchFamily="34" charset="0"/>
                <a:cs typeface="Arial" panose="020B0604020202020204" pitchFamily="34" charset="0"/>
              </a:rPr>
              <a:t>(</a:t>
            </a:r>
            <a:r>
              <a:rPr lang="en-US" sz="2667" dirty="0"/>
              <a:t>default</a:t>
            </a:r>
            <a:r>
              <a:rPr lang="en-US" sz="2667" dirty="0">
                <a:latin typeface="Arial" panose="020B0604020202020204" pitchFamily="34" charset="0"/>
                <a:cs typeface="Arial" panose="020B0604020202020204" pitchFamily="34" charset="0"/>
              </a:rPr>
              <a:t>)</a:t>
            </a:r>
          </a:p>
          <a:p>
            <a:r>
              <a:rPr lang="en-US" sz="2667" dirty="0">
                <a:solidFill>
                  <a:schemeClr val="accent2"/>
                </a:solidFill>
              </a:rPr>
              <a:t>Strong red</a:t>
            </a:r>
          </a:p>
          <a:p>
            <a:r>
              <a:rPr lang="en-US" sz="2667" dirty="0">
                <a:solidFill>
                  <a:srgbClr val="00777B"/>
                </a:solidFill>
              </a:rPr>
              <a:t>Dark cyan</a:t>
            </a:r>
          </a:p>
          <a:p>
            <a:r>
              <a:rPr lang="en-US" sz="2667" dirty="0">
                <a:solidFill>
                  <a:srgbClr val="6658A6"/>
                </a:solidFill>
              </a:rPr>
              <a:t>Dark moderate blue</a:t>
            </a:r>
            <a:endParaRPr lang="en-US" sz="2667" dirty="0"/>
          </a:p>
        </p:txBody>
      </p:sp>
      <p:sp>
        <p:nvSpPr>
          <p:cNvPr id="22" name="TextBox 21">
            <a:extLst>
              <a:ext uri="{FF2B5EF4-FFF2-40B4-BE49-F238E27FC236}">
                <a16:creationId xmlns:a16="http://schemas.microsoft.com/office/drawing/2014/main" id="{BD9A1FA3-7968-8445-9FE4-61866D37D9FB}"/>
              </a:ext>
            </a:extLst>
          </p:cNvPr>
          <p:cNvSpPr txBox="1"/>
          <p:nvPr userDrawn="1"/>
        </p:nvSpPr>
        <p:spPr>
          <a:xfrm>
            <a:off x="5013566" y="1614539"/>
            <a:ext cx="4868988" cy="2873031"/>
          </a:xfrm>
          <a:prstGeom prst="rect">
            <a:avLst/>
          </a:prstGeom>
          <a:solidFill>
            <a:schemeClr val="tx1">
              <a:lumMod val="95000"/>
              <a:lumOff val="5000"/>
            </a:schemeClr>
          </a:solidFill>
        </p:spPr>
        <p:txBody>
          <a:bodyPr wrap="square" tIns="0" bIns="0" rtlCol="0">
            <a:spAutoFit/>
          </a:bodyPr>
          <a:lstStyle/>
          <a:p>
            <a:r>
              <a:rPr lang="en-US" sz="2667" dirty="0">
                <a:solidFill>
                  <a:schemeClr val="bg2"/>
                </a:solidFill>
              </a:rPr>
              <a:t>Colors appropriate for text on a black background: </a:t>
            </a:r>
          </a:p>
          <a:p>
            <a:r>
              <a:rPr lang="en-US" sz="2667" dirty="0">
                <a:solidFill>
                  <a:schemeClr val="bg2"/>
                </a:solidFill>
              </a:rPr>
              <a:t>White </a:t>
            </a:r>
            <a:r>
              <a:rPr lang="en-US" sz="2667" dirty="0">
                <a:solidFill>
                  <a:schemeClr val="bg2"/>
                </a:solidFill>
                <a:latin typeface="Arial" panose="020B0604020202020204" pitchFamily="34" charset="0"/>
                <a:cs typeface="Arial" panose="020B0604020202020204" pitchFamily="34" charset="0"/>
              </a:rPr>
              <a:t>(</a:t>
            </a:r>
            <a:r>
              <a:rPr lang="en-US" sz="2667" dirty="0">
                <a:solidFill>
                  <a:schemeClr val="bg2"/>
                </a:solidFill>
              </a:rPr>
              <a:t>default</a:t>
            </a:r>
            <a:r>
              <a:rPr lang="en-US" sz="2667" dirty="0">
                <a:solidFill>
                  <a:schemeClr val="bg2"/>
                </a:solidFill>
                <a:latin typeface="Arial" panose="020B0604020202020204" pitchFamily="34" charset="0"/>
                <a:cs typeface="Arial" panose="020B0604020202020204" pitchFamily="34" charset="0"/>
              </a:rPr>
              <a:t>)</a:t>
            </a:r>
          </a:p>
          <a:p>
            <a:r>
              <a:rPr lang="en-US" sz="2667" dirty="0">
                <a:solidFill>
                  <a:srgbClr val="F0493E"/>
                </a:solidFill>
              </a:rPr>
              <a:t>Bright red</a:t>
            </a:r>
          </a:p>
          <a:p>
            <a:r>
              <a:rPr lang="en-US" sz="2667" dirty="0">
                <a:solidFill>
                  <a:srgbClr val="33C0CD"/>
                </a:solidFill>
              </a:rPr>
              <a:t>Strong cyan</a:t>
            </a:r>
          </a:p>
          <a:p>
            <a:r>
              <a:rPr lang="en-US" sz="2667" dirty="0">
                <a:solidFill>
                  <a:srgbClr val="289E52"/>
                </a:solidFill>
                <a:effectLst/>
                <a:ea typeface="Calibri" panose="020F0502020204030204" pitchFamily="34" charset="0"/>
                <a:cs typeface="Times New Roman" panose="02020603050405020304" pitchFamily="18" charset="0"/>
              </a:rPr>
              <a:t>Dark cyan-lime green</a:t>
            </a:r>
          </a:p>
          <a:p>
            <a:r>
              <a:rPr lang="en-US" sz="2667" dirty="0">
                <a:solidFill>
                  <a:srgbClr val="AFAFAF"/>
                </a:solidFill>
                <a:ea typeface="Calibri" panose="020F0502020204030204" pitchFamily="34" charset="0"/>
                <a:cs typeface="Times New Roman" panose="02020603050405020304" pitchFamily="18" charset="0"/>
              </a:rPr>
              <a:t>Gray</a:t>
            </a:r>
            <a:endParaRPr lang="en-US" sz="2667" dirty="0">
              <a:solidFill>
                <a:srgbClr val="AFAFAF"/>
              </a:solidFill>
            </a:endParaRPr>
          </a:p>
        </p:txBody>
      </p:sp>
      <p:sp>
        <p:nvSpPr>
          <p:cNvPr id="23" name="Rectangle: Rounded Corners 18">
            <a:extLst>
              <a:ext uri="{FF2B5EF4-FFF2-40B4-BE49-F238E27FC236}">
                <a16:creationId xmlns:a16="http://schemas.microsoft.com/office/drawing/2014/main" id="{F865C4F0-ACF9-914F-8B31-18D5E8C106FE}"/>
              </a:ext>
            </a:extLst>
          </p:cNvPr>
          <p:cNvSpPr/>
          <p:nvPr userDrawn="1"/>
        </p:nvSpPr>
        <p:spPr>
          <a:xfrm rot="16200000" flipH="1">
            <a:off x="3357499" y="4729270"/>
            <a:ext cx="616647" cy="644121"/>
          </a:xfrm>
          <a:prstGeom prst="roundRect">
            <a:avLst/>
          </a:prstGeom>
          <a:solidFill>
            <a:srgbClr val="665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ctangle: Rounded Corners 24">
            <a:extLst>
              <a:ext uri="{FF2B5EF4-FFF2-40B4-BE49-F238E27FC236}">
                <a16:creationId xmlns:a16="http://schemas.microsoft.com/office/drawing/2014/main" id="{D8C20F00-FD60-6740-A640-1EFDE8CEDFF5}"/>
              </a:ext>
            </a:extLst>
          </p:cNvPr>
          <p:cNvSpPr/>
          <p:nvPr userDrawn="1"/>
        </p:nvSpPr>
        <p:spPr>
          <a:xfrm rot="16200000" flipH="1">
            <a:off x="6157552" y="4644209"/>
            <a:ext cx="616643" cy="690987"/>
          </a:xfrm>
          <a:prstGeom prst="roundRect">
            <a:avLst/>
          </a:prstGeom>
          <a:solidFill>
            <a:srgbClr val="F049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36E21"/>
              </a:solidFill>
            </a:endParaRPr>
          </a:p>
        </p:txBody>
      </p:sp>
      <p:sp>
        <p:nvSpPr>
          <p:cNvPr id="25" name="Rectangle: Rounded Corners 25">
            <a:extLst>
              <a:ext uri="{FF2B5EF4-FFF2-40B4-BE49-F238E27FC236}">
                <a16:creationId xmlns:a16="http://schemas.microsoft.com/office/drawing/2014/main" id="{93D34415-F7E6-5D47-AD96-D349CF33B1F7}"/>
              </a:ext>
            </a:extLst>
          </p:cNvPr>
          <p:cNvSpPr/>
          <p:nvPr userDrawn="1"/>
        </p:nvSpPr>
        <p:spPr>
          <a:xfrm rot="16200000" flipH="1">
            <a:off x="5241471" y="4667642"/>
            <a:ext cx="616647" cy="6441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Rounded Corners 26">
            <a:extLst>
              <a:ext uri="{FF2B5EF4-FFF2-40B4-BE49-F238E27FC236}">
                <a16:creationId xmlns:a16="http://schemas.microsoft.com/office/drawing/2014/main" id="{184D33CB-8CEE-9D42-81E0-7A857E792F62}"/>
              </a:ext>
            </a:extLst>
          </p:cNvPr>
          <p:cNvSpPr/>
          <p:nvPr userDrawn="1"/>
        </p:nvSpPr>
        <p:spPr>
          <a:xfrm rot="16200000" flipH="1">
            <a:off x="7073630" y="4667641"/>
            <a:ext cx="616647" cy="644121"/>
          </a:xfrm>
          <a:prstGeom prst="roundRect">
            <a:avLst/>
          </a:prstGeom>
          <a:solidFill>
            <a:srgbClr val="33C0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Rectangle: Rounded Corners 27">
            <a:extLst>
              <a:ext uri="{FF2B5EF4-FFF2-40B4-BE49-F238E27FC236}">
                <a16:creationId xmlns:a16="http://schemas.microsoft.com/office/drawing/2014/main" id="{F55DD413-CC4E-A140-BC13-3B76BE22813B}"/>
              </a:ext>
            </a:extLst>
          </p:cNvPr>
          <p:cNvSpPr/>
          <p:nvPr userDrawn="1"/>
        </p:nvSpPr>
        <p:spPr>
          <a:xfrm rot="16200000" flipH="1">
            <a:off x="7966277" y="4667641"/>
            <a:ext cx="616647" cy="644121"/>
          </a:xfrm>
          <a:prstGeom prst="roundRect">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ctangle: Rounded Corners 28">
            <a:extLst>
              <a:ext uri="{FF2B5EF4-FFF2-40B4-BE49-F238E27FC236}">
                <a16:creationId xmlns:a16="http://schemas.microsoft.com/office/drawing/2014/main" id="{547FDA27-B2D0-6E40-858B-9950CBD985FC}"/>
              </a:ext>
            </a:extLst>
          </p:cNvPr>
          <p:cNvSpPr/>
          <p:nvPr userDrawn="1"/>
        </p:nvSpPr>
        <p:spPr>
          <a:xfrm rot="16200000" flipH="1">
            <a:off x="8858923" y="4667641"/>
            <a:ext cx="616647" cy="644121"/>
          </a:xfrm>
          <a:prstGeom prst="roundRect">
            <a:avLst/>
          </a:prstGeom>
          <a:solidFill>
            <a:srgbClr val="AFAF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34651BB3-24B8-8341-930F-D9D7E460944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6640" y="0"/>
            <a:ext cx="2165361" cy="1744133"/>
          </a:xfrm>
          <a:prstGeom prst="rect">
            <a:avLst/>
          </a:prstGeom>
        </p:spPr>
      </p:pic>
    </p:spTree>
    <p:extLst>
      <p:ext uri="{BB962C8B-B14F-4D97-AF65-F5344CB8AC3E}">
        <p14:creationId xmlns:p14="http://schemas.microsoft.com/office/powerpoint/2010/main" val="13734273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5796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382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8275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787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069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388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06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7202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15352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08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C6DE-8BF6-45F7-A172-25B34875B2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C5CB7D3-441B-4E2A-98FA-21B87DA91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FCDFA6-AB98-4BE0-83A3-D0FE9FA6A28F}"/>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CBDAF29A-B5DA-4687-883B-DAAE5B9D7F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B49BEB-E512-420B-A4AD-F747D2736B65}"/>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578859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DD2F-1370-BA4B-AE02-345679E033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06" y="0"/>
            <a:ext cx="12188388" cy="6858000"/>
          </a:xfrm>
          <a:prstGeom prst="rect">
            <a:avLst/>
          </a:prstGeom>
        </p:spPr>
      </p:pic>
      <p:sp>
        <p:nvSpPr>
          <p:cNvPr id="22" name="Title 4">
            <a:extLst>
              <a:ext uri="{FF2B5EF4-FFF2-40B4-BE49-F238E27FC236}">
                <a16:creationId xmlns:a16="http://schemas.microsoft.com/office/drawing/2014/main" id="{FB01F374-3008-C649-9FC2-D70A56CB3067}"/>
              </a:ext>
            </a:extLst>
          </p:cNvPr>
          <p:cNvSpPr>
            <a:spLocks noGrp="1"/>
          </p:cNvSpPr>
          <p:nvPr>
            <p:ph type="title"/>
          </p:nvPr>
        </p:nvSpPr>
        <p:spPr>
          <a:xfrm>
            <a:off x="416993" y="583915"/>
            <a:ext cx="2841465" cy="1281171"/>
          </a:xfrm>
          <a:prstGeom prst="rect">
            <a:avLst/>
          </a:prstGeom>
        </p:spPr>
        <p:txBody>
          <a:bodyPr/>
          <a:lstStyle>
            <a:lvl1pPr>
              <a:defRPr b="1" i="0">
                <a:latin typeface="Segoe UI" panose="020B0502040204020203" pitchFamily="34" charset="0"/>
                <a:cs typeface="Segoe UI" panose="020B0502040204020203" pitchFamily="34" charset="0"/>
              </a:defRPr>
            </a:lvl1pPr>
          </a:lstStyle>
          <a:p>
            <a:r>
              <a:rPr lang="en-US"/>
              <a:t>Agenda</a:t>
            </a:r>
          </a:p>
        </p:txBody>
      </p:sp>
      <p:sp>
        <p:nvSpPr>
          <p:cNvPr id="23" name="Text Placeholder 7">
            <a:extLst>
              <a:ext uri="{FF2B5EF4-FFF2-40B4-BE49-F238E27FC236}">
                <a16:creationId xmlns:a16="http://schemas.microsoft.com/office/drawing/2014/main" id="{614B7989-9169-D146-9357-57B6833B8B7E}"/>
              </a:ext>
            </a:extLst>
          </p:cNvPr>
          <p:cNvSpPr>
            <a:spLocks noGrp="1"/>
          </p:cNvSpPr>
          <p:nvPr>
            <p:ph type="body" sz="quarter" idx="10" hasCustomPrompt="1"/>
          </p:nvPr>
        </p:nvSpPr>
        <p:spPr>
          <a:xfrm>
            <a:off x="4098093" y="953917"/>
            <a:ext cx="7330016" cy="5202767"/>
          </a:xfrm>
          <a:prstGeom prst="rect">
            <a:avLst/>
          </a:prstGeom>
        </p:spPr>
        <p:txBody>
          <a:bodyPr/>
          <a:lstStyle>
            <a:lvl1pPr marL="457189" indent="-457189">
              <a:buFont typeface="Arial" panose="020B0604020202020204" pitchFamily="34" charset="0"/>
              <a:buChar char="•"/>
              <a:defRPr sz="3200">
                <a:solidFill>
                  <a:schemeClr val="bg2"/>
                </a:solidFill>
                <a:latin typeface="Segoe UI Semibold" panose="020B0702040204020203" pitchFamily="34" charset="0"/>
                <a:cs typeface="Segoe UI Semibold" panose="020B0702040204020203" pitchFamily="34" charset="0"/>
              </a:defRPr>
            </a:lvl1pPr>
          </a:lstStyle>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a:p>
            <a:r>
              <a:rPr lang="en-US"/>
              <a:t>Agenda item, 24pt Segoe UI regular, lorem ipsum dolor sit </a:t>
            </a:r>
            <a:r>
              <a:rPr lang="en-US" err="1"/>
              <a:t>amet</a:t>
            </a:r>
            <a:endParaRPr lang="en-US"/>
          </a:p>
        </p:txBody>
      </p:sp>
    </p:spTree>
    <p:extLst>
      <p:ext uri="{BB962C8B-B14F-4D97-AF65-F5344CB8AC3E}">
        <p14:creationId xmlns:p14="http://schemas.microsoft.com/office/powerpoint/2010/main" val="39441280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419085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22623262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89736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913170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9975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4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785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58450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4388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635419207"/>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9510291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2"/>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2DDB95F1-F769-4E3B-AC5A-5F3D1F2C16C2}"/>
              </a:ext>
            </a:extLst>
          </p:cNvPr>
          <p:cNvSpPr>
            <a:spLocks noGrp="1"/>
          </p:cNvSpPr>
          <p:nvPr>
            <p:ph type="body" sz="quarter" idx="10" hasCustomPrompt="1"/>
          </p:nvPr>
        </p:nvSpPr>
        <p:spPr>
          <a:xfrm>
            <a:off x="379201" y="3086400"/>
            <a:ext cx="4646084" cy="2091267"/>
          </a:xfrm>
          <a:prstGeom prst="rect">
            <a:avLst/>
          </a:prstGeom>
        </p:spPr>
        <p:txBody>
          <a:bodyPr/>
          <a:lstStyle>
            <a:lvl1pPr>
              <a:defRPr sz="5333" b="1">
                <a:latin typeface="Segoe UI" panose="020B0502040204020203" pitchFamily="34" charset="0"/>
                <a:cs typeface="Segoe UI" panose="020B0502040204020203" pitchFamily="34" charset="0"/>
              </a:defRPr>
            </a:lvl1pPr>
            <a:lvl2pPr>
              <a:defRPr sz="5333">
                <a:latin typeface="Segoe UI" panose="020B0502040204020203" pitchFamily="34" charset="0"/>
                <a:cs typeface="Segoe UI" panose="020B0502040204020203" pitchFamily="34" charset="0"/>
              </a:defRPr>
            </a:lvl2pPr>
            <a:lvl3pPr>
              <a:defRPr sz="5333">
                <a:latin typeface="Segoe UI" panose="020B0502040204020203" pitchFamily="34" charset="0"/>
                <a:cs typeface="Segoe UI" panose="020B0502040204020203" pitchFamily="34" charset="0"/>
              </a:defRPr>
            </a:lvl3pPr>
            <a:lvl4pPr>
              <a:defRPr sz="5333">
                <a:latin typeface="Segoe UI" panose="020B0502040204020203" pitchFamily="34" charset="0"/>
                <a:cs typeface="Segoe UI" panose="020B0502040204020203" pitchFamily="34" charset="0"/>
              </a:defRPr>
            </a:lvl4pPr>
            <a:lvl5pPr>
              <a:defRPr sz="5333">
                <a:latin typeface="Segoe UI" panose="020B0502040204020203" pitchFamily="34" charset="0"/>
                <a:cs typeface="Segoe UI" panose="020B0502040204020203" pitchFamily="34" charset="0"/>
              </a:defRPr>
            </a:lvl5pPr>
          </a:lstStyle>
          <a:p>
            <a:pPr lvl="0"/>
            <a:r>
              <a:rPr lang="en-US"/>
              <a:t>Section Title Goes Here</a:t>
            </a:r>
            <a:endParaRPr lang="en-CA"/>
          </a:p>
        </p:txBody>
      </p:sp>
    </p:spTree>
    <p:extLst>
      <p:ext uri="{BB962C8B-B14F-4D97-AF65-F5344CB8AC3E}">
        <p14:creationId xmlns:p14="http://schemas.microsoft.com/office/powerpoint/2010/main" val="170377197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80054511"/>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11061505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6860230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714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0264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7573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37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562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399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681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49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1DE45-3C21-D743-8C09-7CC5BB8292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21509" y="3471"/>
            <a:ext cx="6859184" cy="6851056"/>
          </a:xfrm>
          <a:prstGeom prst="rect">
            <a:avLst/>
          </a:prstGeom>
        </p:spPr>
      </p:pic>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1039" t="21334"/>
          <a:stretch/>
        </p:blipFill>
        <p:spPr>
          <a:xfrm>
            <a:off x="0" y="-18908"/>
            <a:ext cx="2982685" cy="2637528"/>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4"/>
          <a:stretch>
            <a:fillRect/>
          </a:stretch>
        </p:blipFill>
        <p:spPr>
          <a:xfrm>
            <a:off x="0" y="6084336"/>
            <a:ext cx="3776133" cy="169333"/>
          </a:xfrm>
          <a:prstGeom prst="rect">
            <a:avLst/>
          </a:prstGeom>
        </p:spPr>
      </p:pic>
      <p:sp>
        <p:nvSpPr>
          <p:cNvPr id="6" name="Text Placeholder 5">
            <a:extLst>
              <a:ext uri="{FF2B5EF4-FFF2-40B4-BE49-F238E27FC236}">
                <a16:creationId xmlns:a16="http://schemas.microsoft.com/office/drawing/2014/main" id="{492098C5-DC26-41A5-A590-41E5ECA8B0BC}"/>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spTree>
    <p:extLst>
      <p:ext uri="{BB962C8B-B14F-4D97-AF65-F5344CB8AC3E}">
        <p14:creationId xmlns:p14="http://schemas.microsoft.com/office/powerpoint/2010/main" val="327803891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19377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636957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17876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7499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47521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3187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54048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364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81852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9607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_No Photo">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92A227C-82E9-8349-A108-96AC71BE7392}"/>
              </a:ext>
            </a:extLst>
          </p:cNvPr>
          <p:cNvSpPr/>
          <p:nvPr userDrawn="1"/>
        </p:nvSpPr>
        <p:spPr>
          <a:xfrm rot="10800000">
            <a:off x="1948543" y="-18908"/>
            <a:ext cx="4243208" cy="6895816"/>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BF7CA93F-6C74-5843-940E-7A76FD88F0D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039" t="21333"/>
          <a:stretch/>
        </p:blipFill>
        <p:spPr>
          <a:xfrm>
            <a:off x="0" y="-18910"/>
            <a:ext cx="2982685" cy="2637529"/>
          </a:xfrm>
          <a:prstGeom prst="rect">
            <a:avLst/>
          </a:prstGeom>
        </p:spPr>
      </p:pic>
      <p:pic>
        <p:nvPicPr>
          <p:cNvPr id="3" name="Picture 2">
            <a:extLst>
              <a:ext uri="{FF2B5EF4-FFF2-40B4-BE49-F238E27FC236}">
                <a16:creationId xmlns:a16="http://schemas.microsoft.com/office/drawing/2014/main" id="{ABF063C5-9295-FB41-98AE-FBDADB106808}"/>
              </a:ext>
            </a:extLst>
          </p:cNvPr>
          <p:cNvPicPr>
            <a:picLocks noChangeAspect="1"/>
          </p:cNvPicPr>
          <p:nvPr userDrawn="1"/>
        </p:nvPicPr>
        <p:blipFill>
          <a:blip r:embed="rId3"/>
          <a:stretch>
            <a:fillRect/>
          </a:stretch>
        </p:blipFill>
        <p:spPr>
          <a:xfrm>
            <a:off x="0" y="6084336"/>
            <a:ext cx="3776133" cy="169333"/>
          </a:xfrm>
          <a:prstGeom prst="rect">
            <a:avLst/>
          </a:prstGeom>
        </p:spPr>
      </p:pic>
      <p:sp>
        <p:nvSpPr>
          <p:cNvPr id="5" name="Text Placeholder 4">
            <a:extLst>
              <a:ext uri="{FF2B5EF4-FFF2-40B4-BE49-F238E27FC236}">
                <a16:creationId xmlns:a16="http://schemas.microsoft.com/office/drawing/2014/main" id="{FD12FDEA-B328-4E07-B43D-A51EE3D7BA62}"/>
              </a:ext>
            </a:extLst>
          </p:cNvPr>
          <p:cNvSpPr>
            <a:spLocks noGrp="1"/>
          </p:cNvSpPr>
          <p:nvPr>
            <p:ph type="body" sz="quarter" idx="10" hasCustomPrompt="1"/>
          </p:nvPr>
        </p:nvSpPr>
        <p:spPr>
          <a:xfrm>
            <a:off x="379200" y="3086400"/>
            <a:ext cx="4646400" cy="2092800"/>
          </a:xfrm>
          <a:prstGeom prst="rect">
            <a:avLst/>
          </a:prstGeom>
        </p:spPr>
        <p:txBody>
          <a:bodyPr/>
          <a:lstStyle>
            <a:lvl1pPr>
              <a:defRPr sz="5333" b="1">
                <a:latin typeface="Segoe UI" panose="020B0502040204020203" pitchFamily="34" charset="0"/>
                <a:cs typeface="Segoe UI" panose="020B0502040204020203" pitchFamily="34" charset="0"/>
              </a:defRPr>
            </a:lvl1pPr>
          </a:lstStyle>
          <a:p>
            <a:pPr lvl="0"/>
            <a:r>
              <a:rPr lang="en-US"/>
              <a:t>Section Title Goes Here</a:t>
            </a:r>
            <a:endParaRPr lang="en-CA"/>
          </a:p>
        </p:txBody>
      </p:sp>
      <p:pic>
        <p:nvPicPr>
          <p:cNvPr id="4" name="Picture 3">
            <a:extLst>
              <a:ext uri="{FF2B5EF4-FFF2-40B4-BE49-F238E27FC236}">
                <a16:creationId xmlns:a16="http://schemas.microsoft.com/office/drawing/2014/main" id="{BC1D5617-DFD4-D24C-AEAA-801413EF1B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0020909" y="-18909"/>
            <a:ext cx="2171092" cy="1766671"/>
          </a:xfrm>
          <a:prstGeom prst="rect">
            <a:avLst/>
          </a:prstGeom>
        </p:spPr>
      </p:pic>
    </p:spTree>
    <p:extLst>
      <p:ext uri="{BB962C8B-B14F-4D97-AF65-F5344CB8AC3E}">
        <p14:creationId xmlns:p14="http://schemas.microsoft.com/office/powerpoint/2010/main" val="293088034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3433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166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7512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184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704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895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10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789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637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5135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158709334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84991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75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08905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812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74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7984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591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45BAB1-38F9-4632-A845-D281BB782D70}"/>
              </a:ext>
            </a:extLst>
          </p:cNvPr>
          <p:cNvSpPr>
            <a:spLocks noGrp="1"/>
          </p:cNvSpPr>
          <p:nvPr>
            <p:ph sz="quarter" idx="10"/>
          </p:nvPr>
        </p:nvSpPr>
        <p:spPr>
          <a:xfrm>
            <a:off x="1271588" y="1514475"/>
            <a:ext cx="2471737"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C51F5F3-17CF-4547-AE72-A6B65F552679}"/>
              </a:ext>
            </a:extLst>
          </p:cNvPr>
          <p:cNvSpPr>
            <a:spLocks noGrp="1"/>
          </p:cNvSpPr>
          <p:nvPr>
            <p:ph sz="quarter" idx="11"/>
          </p:nvPr>
        </p:nvSpPr>
        <p:spPr>
          <a:xfrm>
            <a:off x="4329113" y="1514475"/>
            <a:ext cx="2214562"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3EEA1A-7694-4C4D-AEB3-20726AA0B543}"/>
              </a:ext>
            </a:extLst>
          </p:cNvPr>
          <p:cNvSpPr>
            <a:spLocks noGrp="1"/>
          </p:cNvSpPr>
          <p:nvPr>
            <p:ph sz="quarter" idx="12"/>
          </p:nvPr>
        </p:nvSpPr>
        <p:spPr>
          <a:xfrm>
            <a:off x="6986588" y="1514475"/>
            <a:ext cx="1971675" cy="130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B21E8CA-CD08-4B90-91E2-9C874307CF11}"/>
              </a:ext>
            </a:extLst>
          </p:cNvPr>
          <p:cNvSpPr>
            <a:spLocks noGrp="1"/>
          </p:cNvSpPr>
          <p:nvPr>
            <p:ph sz="quarter" idx="13"/>
          </p:nvPr>
        </p:nvSpPr>
        <p:spPr>
          <a:xfrm>
            <a:off x="1914525" y="3317875"/>
            <a:ext cx="2214563" cy="725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4124D2F8-83E0-4056-94E8-281BF8F63484}"/>
              </a:ext>
              <a:ext uri="{C183D7F6-B498-43B3-948B-1728B52AA6E4}">
                <adec:decorative xmlns:adec="http://schemas.microsoft.com/office/drawing/2017/decorative" val="1"/>
              </a:ext>
            </a:extLst>
          </p:cNvPr>
          <p:cNvSpPr/>
          <p:nvPr userDrawn="1"/>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lvl="1" indent="0" defTabSz="932472" fontAlgn="base">
              <a:lnSpc>
                <a:spcPct val="90000"/>
              </a:lnSpc>
              <a:spcBef>
                <a:spcPct val="0"/>
              </a:spcBef>
              <a:spcAft>
                <a:spcPct val="0"/>
              </a:spcAft>
              <a:buFont typeface="Arial" panose="020B0604020202020204" pitchFamily="34" charset="0"/>
              <a:buNone/>
              <a:defRPr/>
            </a:pPr>
            <a:endParaRPr lang="en-US" sz="1200" kern="0">
              <a:solidFill>
                <a:srgbClr val="FFFFFF"/>
              </a:solidFill>
              <a:latin typeface="+mn-lt"/>
              <a:cs typeface="Segoe UI" pitchFamily="34" charset="0"/>
            </a:endParaRPr>
          </a:p>
        </p:txBody>
      </p:sp>
      <p:sp>
        <p:nvSpPr>
          <p:cNvPr id="12" name="Rectangle 11">
            <a:extLst>
              <a:ext uri="{FF2B5EF4-FFF2-40B4-BE49-F238E27FC236}">
                <a16:creationId xmlns:a16="http://schemas.microsoft.com/office/drawing/2014/main" id="{CA0775F5-B540-4E12-AE67-B6DCC39EFEA7}"/>
              </a:ext>
              <a:ext uri="{C183D7F6-B498-43B3-948B-1728B52AA6E4}">
                <adec:decorative xmlns:adec="http://schemas.microsoft.com/office/drawing/2017/decorative" val="1"/>
              </a:ext>
            </a:extLst>
          </p:cNvPr>
          <p:cNvSpPr/>
          <p:nvPr userDrawn="1"/>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635000" lvl="2" indent="0" defTabSz="932472" fontAlgn="base">
              <a:lnSpc>
                <a:spcPct val="90000"/>
              </a:lnSpc>
              <a:spcBef>
                <a:spcPct val="0"/>
              </a:spcBef>
              <a:spcAft>
                <a:spcPct val="0"/>
              </a:spcAft>
              <a:buFont typeface="Arial" panose="020B0604020202020204" pitchFamily="34" charset="0"/>
              <a:buNone/>
              <a:defRPr/>
            </a:pPr>
            <a:endParaRPr lang="en-US" sz="1100" kern="0">
              <a:solidFill>
                <a:srgbClr val="FFFFFF"/>
              </a:solidFill>
              <a:latin typeface="+mn-lt"/>
              <a:cs typeface="Segoe UI" pitchFamily="34" charset="0"/>
            </a:endParaRPr>
          </a:p>
        </p:txBody>
      </p:sp>
      <p:cxnSp>
        <p:nvCxnSpPr>
          <p:cNvPr id="13" name="Straight Connector 12">
            <a:extLst>
              <a:ext uri="{FF2B5EF4-FFF2-40B4-BE49-F238E27FC236}">
                <a16:creationId xmlns:a16="http://schemas.microsoft.com/office/drawing/2014/main" id="{EAEA24CC-F01D-4A45-86A9-96CC04FD0B9F}"/>
              </a:ext>
              <a:ext uri="{C183D7F6-B498-43B3-948B-1728B52AA6E4}">
                <adec:decorative xmlns:adec="http://schemas.microsoft.com/office/drawing/2017/decorative" val="1"/>
              </a:ext>
            </a:extLst>
          </p:cNvPr>
          <p:cNvCxnSpPr>
            <a:cxnSpLocks/>
          </p:cNvCxnSpPr>
          <p:nvPr userDrawn="1"/>
        </p:nvCxnSpPr>
        <p:spPr>
          <a:xfrm>
            <a:off x="594426" y="2160120"/>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D34497-00F0-400E-95F6-E66D662319E1}"/>
              </a:ext>
              <a:ext uri="{C183D7F6-B498-43B3-948B-1728B52AA6E4}">
                <adec:decorative xmlns:adec="http://schemas.microsoft.com/office/drawing/2017/decorative" val="1"/>
              </a:ext>
            </a:extLst>
          </p:cNvPr>
          <p:cNvCxnSpPr>
            <a:cxnSpLocks/>
          </p:cNvCxnSpPr>
          <p:nvPr userDrawn="1"/>
        </p:nvCxnSpPr>
        <p:spPr>
          <a:xfrm>
            <a:off x="594426" y="2326211"/>
            <a:ext cx="1098686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E2273E-6E4E-48EC-8CAD-FE0032A382EB}"/>
              </a:ext>
              <a:ext uri="{C183D7F6-B498-43B3-948B-1728B52AA6E4}">
                <adec:decorative xmlns:adec="http://schemas.microsoft.com/office/drawing/2017/decorative" val="1"/>
              </a:ext>
            </a:extLst>
          </p:cNvPr>
          <p:cNvCxnSpPr>
            <a:cxnSpLocks/>
          </p:cNvCxnSpPr>
          <p:nvPr userDrawn="1"/>
        </p:nvCxnSpPr>
        <p:spPr>
          <a:xfrm>
            <a:off x="6096000" y="2165619"/>
            <a:ext cx="0" cy="3431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8678C9-EA85-4AB8-AEE9-124171ECB94A}"/>
              </a:ext>
              <a:ext uri="{C183D7F6-B498-43B3-948B-1728B52AA6E4}">
                <adec:decorative xmlns:adec="http://schemas.microsoft.com/office/drawing/2017/decorative" val="1"/>
              </a:ext>
            </a:extLst>
          </p:cNvPr>
          <p:cNvCxnSpPr>
            <a:cxnSpLocks/>
          </p:cNvCxnSpPr>
          <p:nvPr userDrawn="1"/>
        </p:nvCxnSpPr>
        <p:spPr>
          <a:xfrm>
            <a:off x="11597575" y="2154927"/>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056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CC64186-67B2-4D75-829D-5E3938330E94}"/>
              </a:ext>
            </a:extLst>
          </p:cNvPr>
          <p:cNvSpPr>
            <a:spLocks noGrp="1"/>
          </p:cNvSpPr>
          <p:nvPr>
            <p:ph sz="quarter" idx="10"/>
          </p:nvPr>
        </p:nvSpPr>
        <p:spPr>
          <a:xfrm>
            <a:off x="785813" y="1316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652B6E8-76E0-4549-AE03-5A2B037A25B0}"/>
              </a:ext>
            </a:extLst>
          </p:cNvPr>
          <p:cNvSpPr>
            <a:spLocks noGrp="1"/>
          </p:cNvSpPr>
          <p:nvPr>
            <p:ph sz="quarter" idx="11"/>
          </p:nvPr>
        </p:nvSpPr>
        <p:spPr>
          <a:xfrm>
            <a:off x="3544888" y="1316038"/>
            <a:ext cx="189388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9BBA487-3C94-4F21-936C-6CAE334391F4}"/>
              </a:ext>
            </a:extLst>
          </p:cNvPr>
          <p:cNvSpPr>
            <a:spLocks noGrp="1"/>
          </p:cNvSpPr>
          <p:nvPr>
            <p:ph sz="quarter" idx="12"/>
          </p:nvPr>
        </p:nvSpPr>
        <p:spPr>
          <a:xfrm>
            <a:off x="5711825" y="1316038"/>
            <a:ext cx="256540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9EF8955-5246-4DA6-B9A2-33A82D602894}"/>
              </a:ext>
            </a:extLst>
          </p:cNvPr>
          <p:cNvSpPr>
            <a:spLocks noGrp="1"/>
          </p:cNvSpPr>
          <p:nvPr>
            <p:ph sz="quarter" idx="13"/>
          </p:nvPr>
        </p:nvSpPr>
        <p:spPr>
          <a:xfrm>
            <a:off x="8550275" y="1316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A80FA1B9-28DD-4E28-8C08-2AF012C2D6C3}"/>
              </a:ext>
            </a:extLst>
          </p:cNvPr>
          <p:cNvSpPr>
            <a:spLocks noGrp="1"/>
          </p:cNvSpPr>
          <p:nvPr>
            <p:ph sz="quarter" idx="14"/>
          </p:nvPr>
        </p:nvSpPr>
        <p:spPr>
          <a:xfrm>
            <a:off x="785813" y="2840038"/>
            <a:ext cx="24860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49D343B0-9776-44EA-B2FC-9E2DB4872EF2}"/>
              </a:ext>
            </a:extLst>
          </p:cNvPr>
          <p:cNvSpPr>
            <a:spLocks noGrp="1"/>
          </p:cNvSpPr>
          <p:nvPr>
            <p:ph sz="quarter" idx="15"/>
          </p:nvPr>
        </p:nvSpPr>
        <p:spPr>
          <a:xfrm>
            <a:off x="3544888" y="2840038"/>
            <a:ext cx="2166937"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DEC5004C-2532-42B6-9CAF-F4472BBAF22C}"/>
              </a:ext>
            </a:extLst>
          </p:cNvPr>
          <p:cNvSpPr>
            <a:spLocks noGrp="1"/>
          </p:cNvSpPr>
          <p:nvPr>
            <p:ph sz="quarter" idx="16"/>
          </p:nvPr>
        </p:nvSpPr>
        <p:spPr>
          <a:xfrm>
            <a:off x="6110288" y="2840038"/>
            <a:ext cx="1622425"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DC7F69A-5287-4425-8A3A-B9D5DE2B7AC8}"/>
              </a:ext>
            </a:extLst>
          </p:cNvPr>
          <p:cNvSpPr>
            <a:spLocks noGrp="1"/>
          </p:cNvSpPr>
          <p:nvPr>
            <p:ph sz="quarter" idx="17"/>
          </p:nvPr>
        </p:nvSpPr>
        <p:spPr>
          <a:xfrm>
            <a:off x="8277225" y="2840038"/>
            <a:ext cx="19256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219B69F8-D900-40E2-92BE-55EFEF25A6FB}"/>
              </a:ext>
            </a:extLst>
          </p:cNvPr>
          <p:cNvSpPr>
            <a:spLocks noGrp="1"/>
          </p:cNvSpPr>
          <p:nvPr>
            <p:ph sz="quarter" idx="18"/>
          </p:nvPr>
        </p:nvSpPr>
        <p:spPr>
          <a:xfrm>
            <a:off x="1282700" y="4364038"/>
            <a:ext cx="2486025" cy="704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a:extLst>
              <a:ext uri="{FF2B5EF4-FFF2-40B4-BE49-F238E27FC236}">
                <a16:creationId xmlns:a16="http://schemas.microsoft.com/office/drawing/2014/main" id="{DD0ECF09-2183-4DA6-B138-81E458D4F6B0}"/>
              </a:ext>
              <a:ext uri="{C183D7F6-B498-43B3-948B-1728B52AA6E4}">
                <adec:decorative xmlns:adec="http://schemas.microsoft.com/office/drawing/2017/decorative" val="1"/>
              </a:ext>
            </a:extLst>
          </p:cNvPr>
          <p:cNvCxnSpPr>
            <a:cxnSpLocks/>
          </p:cNvCxnSpPr>
          <p:nvPr userDrawn="1"/>
        </p:nvCxnSpPr>
        <p:spPr>
          <a:xfrm flipH="1">
            <a:off x="925830" y="2868418"/>
            <a:ext cx="10678363" cy="0"/>
          </a:xfrm>
          <a:prstGeom prst="line">
            <a:avLst/>
          </a:prstGeom>
          <a:ln w="15875">
            <a:solidFill>
              <a:srgbClr val="0078D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11">
            <a:extLst>
              <a:ext uri="{FF2B5EF4-FFF2-40B4-BE49-F238E27FC236}">
                <a16:creationId xmlns:a16="http://schemas.microsoft.com/office/drawing/2014/main" id="{5CCD3E1E-B4FB-46F3-AE31-C5BEE3919C78}"/>
              </a:ext>
              <a:ext uri="{C183D7F6-B498-43B3-948B-1728B52AA6E4}">
                <adec:decorative xmlns:adec="http://schemas.microsoft.com/office/drawing/2017/decorative" val="1"/>
              </a:ext>
            </a:extLst>
          </p:cNvPr>
          <p:cNvSpPr/>
          <p:nvPr userDrawn="1"/>
        </p:nvSpPr>
        <p:spPr bwMode="auto">
          <a:xfrm flipV="1">
            <a:off x="3630795" y="5652702"/>
            <a:ext cx="5415432"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22225">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Content Placeholder 23">
            <a:extLst>
              <a:ext uri="{FF2B5EF4-FFF2-40B4-BE49-F238E27FC236}">
                <a16:creationId xmlns:a16="http://schemas.microsoft.com/office/drawing/2014/main" id="{88ACA786-D5FD-4BC3-BEB3-7A58D740D8D2}"/>
              </a:ext>
            </a:extLst>
          </p:cNvPr>
          <p:cNvSpPr>
            <a:spLocks noGrp="1"/>
          </p:cNvSpPr>
          <p:nvPr>
            <p:ph sz="quarter" idx="19"/>
          </p:nvPr>
        </p:nvSpPr>
        <p:spPr>
          <a:xfrm>
            <a:off x="8902700" y="5294313"/>
            <a:ext cx="1300163" cy="247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847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92B5A41-DB46-45F5-9E2B-EF81FC27A4F5}"/>
              </a:ext>
            </a:extLst>
          </p:cNvPr>
          <p:cNvSpPr>
            <a:spLocks noGrp="1"/>
          </p:cNvSpPr>
          <p:nvPr>
            <p:ph sz="quarter" idx="10"/>
          </p:nvPr>
        </p:nvSpPr>
        <p:spPr>
          <a:xfrm>
            <a:off x="696913" y="1271588"/>
            <a:ext cx="25415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D87E428-40F7-498D-BD51-356C9946D36A}"/>
              </a:ext>
            </a:extLst>
          </p:cNvPr>
          <p:cNvSpPr>
            <a:spLocks noGrp="1"/>
          </p:cNvSpPr>
          <p:nvPr>
            <p:ph sz="quarter" idx="11"/>
          </p:nvPr>
        </p:nvSpPr>
        <p:spPr>
          <a:xfrm>
            <a:off x="3625850"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1993C21-A2C7-4DC6-B029-C2E4B1781E34}"/>
              </a:ext>
            </a:extLst>
          </p:cNvPr>
          <p:cNvSpPr>
            <a:spLocks noGrp="1"/>
          </p:cNvSpPr>
          <p:nvPr>
            <p:ph sz="quarter" idx="12"/>
          </p:nvPr>
        </p:nvSpPr>
        <p:spPr>
          <a:xfrm>
            <a:off x="5780088" y="1271588"/>
            <a:ext cx="1766887"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B9016384-D286-460A-83EA-FE0E2DC41757}"/>
              </a:ext>
            </a:extLst>
          </p:cNvPr>
          <p:cNvSpPr>
            <a:spLocks noGrp="1"/>
          </p:cNvSpPr>
          <p:nvPr>
            <p:ph sz="quarter" idx="13"/>
          </p:nvPr>
        </p:nvSpPr>
        <p:spPr>
          <a:xfrm>
            <a:off x="7934325" y="1271588"/>
            <a:ext cx="1766888" cy="105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DC8C468-12D5-4F87-B416-FB885954F65C}"/>
              </a:ext>
            </a:extLst>
          </p:cNvPr>
          <p:cNvSpPr>
            <a:spLocks noGrp="1"/>
          </p:cNvSpPr>
          <p:nvPr>
            <p:ph sz="quarter" idx="14"/>
          </p:nvPr>
        </p:nvSpPr>
        <p:spPr>
          <a:xfrm>
            <a:off x="696913" y="2711450"/>
            <a:ext cx="25415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8139B38-6BCC-4453-9BEB-8FED0C8B6D5F}"/>
              </a:ext>
            </a:extLst>
          </p:cNvPr>
          <p:cNvSpPr>
            <a:spLocks noGrp="1"/>
          </p:cNvSpPr>
          <p:nvPr>
            <p:ph sz="quarter" idx="15"/>
          </p:nvPr>
        </p:nvSpPr>
        <p:spPr>
          <a:xfrm>
            <a:off x="3625850" y="2711450"/>
            <a:ext cx="1954213" cy="1395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5EF4BDB-258F-4211-855E-273AE570F1C1}"/>
              </a:ext>
            </a:extLst>
          </p:cNvPr>
          <p:cNvSpPr>
            <a:spLocks noGrp="1"/>
          </p:cNvSpPr>
          <p:nvPr>
            <p:ph sz="quarter" idx="16"/>
          </p:nvPr>
        </p:nvSpPr>
        <p:spPr>
          <a:xfrm>
            <a:off x="5780088" y="2711450"/>
            <a:ext cx="1766887"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4C4364B-310E-4E99-A2B2-5F447B4AD798}"/>
              </a:ext>
            </a:extLst>
          </p:cNvPr>
          <p:cNvSpPr>
            <a:spLocks noGrp="1"/>
          </p:cNvSpPr>
          <p:nvPr>
            <p:ph sz="quarter" idx="17"/>
          </p:nvPr>
        </p:nvSpPr>
        <p:spPr>
          <a:xfrm>
            <a:off x="7934325" y="2711450"/>
            <a:ext cx="1766888"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575A5D5-14D6-4908-A368-B8769998D646}"/>
              </a:ext>
            </a:extLst>
          </p:cNvPr>
          <p:cNvSpPr>
            <a:spLocks noGrp="1"/>
          </p:cNvSpPr>
          <p:nvPr>
            <p:ph sz="quarter" idx="18"/>
          </p:nvPr>
        </p:nvSpPr>
        <p:spPr>
          <a:xfrm>
            <a:off x="10198100" y="2092325"/>
            <a:ext cx="1581150"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BBA26A82-4BD1-44F2-B12C-D159F0DB1D51}"/>
              </a:ext>
              <a:ext uri="{C183D7F6-B498-43B3-948B-1728B52AA6E4}">
                <adec:decorative xmlns:adec="http://schemas.microsoft.com/office/drawing/2017/decorative" val="1"/>
              </a:ext>
            </a:extLst>
          </p:cNvPr>
          <p:cNvSpPr/>
          <p:nvPr userDrawn="1"/>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2" name="Rectangle 21">
            <a:extLst>
              <a:ext uri="{FF2B5EF4-FFF2-40B4-BE49-F238E27FC236}">
                <a16:creationId xmlns:a16="http://schemas.microsoft.com/office/drawing/2014/main" id="{2A7E0730-7D48-4570-ACFD-D6B23A4DA35F}"/>
              </a:ext>
              <a:ext uri="{C183D7F6-B498-43B3-948B-1728B52AA6E4}">
                <adec:decorative xmlns:adec="http://schemas.microsoft.com/office/drawing/2017/decorative" val="1"/>
              </a:ext>
            </a:extLst>
          </p:cNvPr>
          <p:cNvSpPr/>
          <p:nvPr userDrawn="1"/>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3" name="Rectangle 22">
            <a:extLst>
              <a:ext uri="{FF2B5EF4-FFF2-40B4-BE49-F238E27FC236}">
                <a16:creationId xmlns:a16="http://schemas.microsoft.com/office/drawing/2014/main" id="{83D40065-18F6-43F9-BDF3-E622B38C6C29}"/>
              </a:ext>
              <a:ext uri="{C183D7F6-B498-43B3-948B-1728B52AA6E4}">
                <adec:decorative xmlns:adec="http://schemas.microsoft.com/office/drawing/2017/decorative" val="1"/>
              </a:ext>
            </a:extLst>
          </p:cNvPr>
          <p:cNvSpPr/>
          <p:nvPr userDrawn="1"/>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24" name="Rectangle 23">
            <a:extLst>
              <a:ext uri="{FF2B5EF4-FFF2-40B4-BE49-F238E27FC236}">
                <a16:creationId xmlns:a16="http://schemas.microsoft.com/office/drawing/2014/main" id="{0F4D4B48-0979-4BEA-A218-661BC36CFAD9}"/>
              </a:ext>
              <a:ext uri="{C183D7F6-B498-43B3-948B-1728B52AA6E4}">
                <adec:decorative xmlns:adec="http://schemas.microsoft.com/office/drawing/2017/decorative" val="1"/>
              </a:ext>
            </a:extLst>
          </p:cNvPr>
          <p:cNvSpPr/>
          <p:nvPr userDrawn="1"/>
        </p:nvSpPr>
        <p:spPr bwMode="auto">
          <a:xfrm>
            <a:off x="1190604"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 name="Rectangle 24">
            <a:extLst>
              <a:ext uri="{FF2B5EF4-FFF2-40B4-BE49-F238E27FC236}">
                <a16:creationId xmlns:a16="http://schemas.microsoft.com/office/drawing/2014/main" id="{4AE3C82C-1634-4ED1-870D-D795C97F07CD}"/>
              </a:ext>
              <a:ext uri="{C183D7F6-B498-43B3-948B-1728B52AA6E4}">
                <adec:decorative xmlns:adec="http://schemas.microsoft.com/office/drawing/2017/decorative" val="1"/>
              </a:ext>
            </a:extLst>
          </p:cNvPr>
          <p:cNvSpPr/>
          <p:nvPr userDrawn="1"/>
        </p:nvSpPr>
        <p:spPr bwMode="auto">
          <a:xfrm>
            <a:off x="5040868"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 name="Rectangle 25">
            <a:extLst>
              <a:ext uri="{FF2B5EF4-FFF2-40B4-BE49-F238E27FC236}">
                <a16:creationId xmlns:a16="http://schemas.microsoft.com/office/drawing/2014/main" id="{0639E197-D3DA-4387-9E7A-14E58A101C63}"/>
              </a:ext>
              <a:ext uri="{C183D7F6-B498-43B3-948B-1728B52AA6E4}">
                <adec:decorative xmlns:adec="http://schemas.microsoft.com/office/drawing/2017/decorative" val="1"/>
              </a:ext>
            </a:extLst>
          </p:cNvPr>
          <p:cNvSpPr/>
          <p:nvPr userDrawn="1"/>
        </p:nvSpPr>
        <p:spPr bwMode="auto">
          <a:xfrm>
            <a:off x="8946376"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 name="Content Placeholder 4">
            <a:extLst>
              <a:ext uri="{FF2B5EF4-FFF2-40B4-BE49-F238E27FC236}">
                <a16:creationId xmlns:a16="http://schemas.microsoft.com/office/drawing/2014/main" id="{4A35DCC6-DD52-4080-9451-B399C2404E25}"/>
              </a:ext>
            </a:extLst>
          </p:cNvPr>
          <p:cNvSpPr>
            <a:spLocks noGrp="1"/>
          </p:cNvSpPr>
          <p:nvPr>
            <p:ph sz="quarter" idx="19"/>
          </p:nvPr>
        </p:nvSpPr>
        <p:spPr>
          <a:xfrm>
            <a:off x="1973263" y="1973263"/>
            <a:ext cx="1155700" cy="73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AC216045-F0D0-47C9-AF50-A2A42D0C82A5}"/>
              </a:ext>
            </a:extLst>
          </p:cNvPr>
          <p:cNvSpPr>
            <a:spLocks noGrp="1"/>
          </p:cNvSpPr>
          <p:nvPr>
            <p:ph sz="quarter" idx="20"/>
          </p:nvPr>
        </p:nvSpPr>
        <p:spPr>
          <a:xfrm>
            <a:off x="4759325" y="1973263"/>
            <a:ext cx="1766888" cy="630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34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2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4879BC-7C36-DE4D-B879-C922EA77D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21">
            <a:extLst>
              <a:ext uri="{FF2B5EF4-FFF2-40B4-BE49-F238E27FC236}">
                <a16:creationId xmlns:a16="http://schemas.microsoft.com/office/drawing/2014/main" id="{989BB4BD-CB4B-7549-BE37-63CCFFE00030}"/>
              </a:ext>
            </a:extLst>
          </p:cNvPr>
          <p:cNvSpPr>
            <a:spLocks noGrp="1"/>
          </p:cNvSpPr>
          <p:nvPr>
            <p:ph type="body" sz="quarter" idx="10" hasCustomPrompt="1"/>
          </p:nvPr>
        </p:nvSpPr>
        <p:spPr>
          <a:xfrm>
            <a:off x="416993" y="2336814"/>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2" name="Text Placeholder 22">
            <a:extLst>
              <a:ext uri="{FF2B5EF4-FFF2-40B4-BE49-F238E27FC236}">
                <a16:creationId xmlns:a16="http://schemas.microsoft.com/office/drawing/2014/main" id="{52FA1E0E-7311-4841-8086-DB3D87E18E28}"/>
              </a:ext>
            </a:extLst>
          </p:cNvPr>
          <p:cNvSpPr>
            <a:spLocks noGrp="1"/>
          </p:cNvSpPr>
          <p:nvPr>
            <p:ph type="body" sz="quarter" idx="24" hasCustomPrompt="1"/>
          </p:nvPr>
        </p:nvSpPr>
        <p:spPr>
          <a:xfrm>
            <a:off x="6277817" y="2336938"/>
            <a:ext cx="5266483"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3" name="Title 2">
            <a:extLst>
              <a:ext uri="{FF2B5EF4-FFF2-40B4-BE49-F238E27FC236}">
                <a16:creationId xmlns:a16="http://schemas.microsoft.com/office/drawing/2014/main" id="{3AEFCCA9-1C74-F747-83DF-BC860C495225}"/>
              </a:ext>
            </a:extLst>
          </p:cNvPr>
          <p:cNvSpPr>
            <a:spLocks noGrp="1"/>
          </p:cNvSpPr>
          <p:nvPr>
            <p:ph type="title"/>
          </p:nvPr>
        </p:nvSpPr>
        <p:spPr>
          <a:xfrm>
            <a:off x="416993" y="583916"/>
            <a:ext cx="111273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Two points</a:t>
            </a:r>
          </a:p>
        </p:txBody>
      </p:sp>
      <p:sp>
        <p:nvSpPr>
          <p:cNvPr id="14" name="Text Placeholder 23">
            <a:extLst>
              <a:ext uri="{FF2B5EF4-FFF2-40B4-BE49-F238E27FC236}">
                <a16:creationId xmlns:a16="http://schemas.microsoft.com/office/drawing/2014/main" id="{E13E85ED-ED26-3B4E-8688-52A24892407C}"/>
              </a:ext>
            </a:extLst>
          </p:cNvPr>
          <p:cNvSpPr>
            <a:spLocks noGrp="1"/>
          </p:cNvSpPr>
          <p:nvPr>
            <p:ph type="body" sz="quarter" idx="26"/>
          </p:nvPr>
        </p:nvSpPr>
        <p:spPr>
          <a:xfrm>
            <a:off x="416993" y="2988730"/>
            <a:ext cx="5266483" cy="1250391"/>
          </a:xfrm>
          <a:prstGeom prst="rect">
            <a:avLst/>
          </a:prstGeom>
        </p:spPr>
        <p:txBody>
          <a:bodyPr/>
          <a:lstStyle>
            <a:lvl1pPr>
              <a:defRPr>
                <a:latin typeface="+mn-lt"/>
                <a:cs typeface="Segoe UI" panose="020B0502040204020203" pitchFamily="34" charset="0"/>
              </a:defRPr>
            </a:lvl1pPr>
          </a:lstStyle>
          <a:p>
            <a:r>
              <a:rPr lang="en-US"/>
              <a:t>Body copy, 24pt Segoe UI Regular</a:t>
            </a:r>
          </a:p>
        </p:txBody>
      </p:sp>
      <p:sp>
        <p:nvSpPr>
          <p:cNvPr id="16" name="Text Placeholder 24">
            <a:extLst>
              <a:ext uri="{FF2B5EF4-FFF2-40B4-BE49-F238E27FC236}">
                <a16:creationId xmlns:a16="http://schemas.microsoft.com/office/drawing/2014/main" id="{F324A447-121A-0045-9331-728973D587F5}"/>
              </a:ext>
            </a:extLst>
          </p:cNvPr>
          <p:cNvSpPr>
            <a:spLocks noGrp="1"/>
          </p:cNvSpPr>
          <p:nvPr>
            <p:ph type="body" sz="quarter" idx="27" hasCustomPrompt="1"/>
          </p:nvPr>
        </p:nvSpPr>
        <p:spPr>
          <a:xfrm>
            <a:off x="6277817" y="2988855"/>
            <a:ext cx="5266483" cy="1250267"/>
          </a:xfrm>
          <a:prstGeom prst="rect">
            <a:avLst/>
          </a:prstGeom>
        </p:spPr>
        <p:txBody>
          <a:bodyPr/>
          <a:lstStyle>
            <a:lvl1pPr marL="0" indent="0">
              <a:buFont typeface="Arial" panose="020B0604020202020204" pitchFamily="34" charset="0"/>
              <a:buNone/>
              <a:defRPr>
                <a:latin typeface="+mn-lt"/>
              </a:defRPr>
            </a:lvl1pPr>
          </a:lstStyle>
          <a:p>
            <a:r>
              <a:rPr lang="en-US"/>
              <a:t>Body copy, 24pt Segoe UI Regular</a:t>
            </a:r>
          </a:p>
        </p:txBody>
      </p:sp>
      <p:sp>
        <p:nvSpPr>
          <p:cNvPr id="15" name="Text Placeholder 23">
            <a:extLst>
              <a:ext uri="{FF2B5EF4-FFF2-40B4-BE49-F238E27FC236}">
                <a16:creationId xmlns:a16="http://schemas.microsoft.com/office/drawing/2014/main" id="{C55B77A9-C92C-AE45-82F7-CAF20231FDF5}"/>
              </a:ext>
            </a:extLst>
          </p:cNvPr>
          <p:cNvSpPr>
            <a:spLocks noGrp="1"/>
          </p:cNvSpPr>
          <p:nvPr>
            <p:ph type="body" sz="quarter" idx="28" hasCustomPrompt="1"/>
          </p:nvPr>
        </p:nvSpPr>
        <p:spPr>
          <a:xfrm>
            <a:off x="416993" y="4129633"/>
            <a:ext cx="5266483" cy="1250391"/>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p:txBody>
      </p:sp>
      <p:sp>
        <p:nvSpPr>
          <p:cNvPr id="17" name="Text Placeholder 23">
            <a:extLst>
              <a:ext uri="{FF2B5EF4-FFF2-40B4-BE49-F238E27FC236}">
                <a16:creationId xmlns:a16="http://schemas.microsoft.com/office/drawing/2014/main" id="{32E48505-B49E-9445-ACF6-990958B2552D}"/>
              </a:ext>
            </a:extLst>
          </p:cNvPr>
          <p:cNvSpPr>
            <a:spLocks noGrp="1"/>
          </p:cNvSpPr>
          <p:nvPr>
            <p:ph type="body" sz="quarter" idx="29" hasCustomPrompt="1"/>
          </p:nvPr>
        </p:nvSpPr>
        <p:spPr>
          <a:xfrm>
            <a:off x="6278101" y="4129633"/>
            <a:ext cx="5266483" cy="1250391"/>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381980F1-8F7F-6240-AF57-8D97C6C1CB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8792" y="0"/>
            <a:ext cx="2173209" cy="1749501"/>
          </a:xfrm>
          <a:prstGeom prst="rect">
            <a:avLst/>
          </a:prstGeom>
        </p:spPr>
      </p:pic>
    </p:spTree>
    <p:extLst>
      <p:ext uri="{BB962C8B-B14F-4D97-AF65-F5344CB8AC3E}">
        <p14:creationId xmlns:p14="http://schemas.microsoft.com/office/powerpoint/2010/main" val="179644310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B3A8E7-1FCA-4E57-B13D-503C21444DAF}"/>
              </a:ext>
            </a:extLst>
          </p:cNvPr>
          <p:cNvSpPr>
            <a:spLocks noGrp="1"/>
          </p:cNvSpPr>
          <p:nvPr>
            <p:ph sz="quarter" idx="10"/>
          </p:nvPr>
        </p:nvSpPr>
        <p:spPr>
          <a:xfrm>
            <a:off x="719138" y="1184275"/>
            <a:ext cx="217328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BB03A2-6A74-4AA7-8C77-509A4E80DF07}"/>
              </a:ext>
            </a:extLst>
          </p:cNvPr>
          <p:cNvSpPr>
            <a:spLocks noGrp="1"/>
          </p:cNvSpPr>
          <p:nvPr>
            <p:ph sz="quarter" idx="11"/>
          </p:nvPr>
        </p:nvSpPr>
        <p:spPr>
          <a:xfrm>
            <a:off x="3162300" y="1184275"/>
            <a:ext cx="1604963"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95AD2BC-C986-47EB-BC0B-8307B441EC5C}"/>
              </a:ext>
            </a:extLst>
          </p:cNvPr>
          <p:cNvSpPr>
            <a:spLocks noGrp="1"/>
          </p:cNvSpPr>
          <p:nvPr>
            <p:ph sz="quarter" idx="12"/>
          </p:nvPr>
        </p:nvSpPr>
        <p:spPr>
          <a:xfrm>
            <a:off x="5186363" y="1184275"/>
            <a:ext cx="17986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A870E8-53E7-4DD1-91A2-048B0E1DB236}"/>
              </a:ext>
            </a:extLst>
          </p:cNvPr>
          <p:cNvSpPr>
            <a:spLocks noGrp="1"/>
          </p:cNvSpPr>
          <p:nvPr>
            <p:ph sz="quarter" idx="13"/>
          </p:nvPr>
        </p:nvSpPr>
        <p:spPr>
          <a:xfrm>
            <a:off x="7270750" y="1184275"/>
            <a:ext cx="1798638" cy="125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13B535BB-0656-4C28-B3D2-2C88928E9B22}"/>
              </a:ext>
            </a:extLst>
          </p:cNvPr>
          <p:cNvSpPr>
            <a:spLocks noGrp="1"/>
          </p:cNvSpPr>
          <p:nvPr>
            <p:ph sz="quarter" idx="14"/>
          </p:nvPr>
        </p:nvSpPr>
        <p:spPr>
          <a:xfrm>
            <a:off x="900113" y="2616200"/>
            <a:ext cx="2262187" cy="158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120C2911-82DB-4194-A20C-C9BEB4D1BCE5}"/>
              </a:ext>
            </a:extLst>
          </p:cNvPr>
          <p:cNvSpPr>
            <a:spLocks noGrp="1"/>
          </p:cNvSpPr>
          <p:nvPr>
            <p:ph sz="quarter" idx="15"/>
          </p:nvPr>
        </p:nvSpPr>
        <p:spPr>
          <a:xfrm>
            <a:off x="3687763" y="2616200"/>
            <a:ext cx="1798637" cy="138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8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965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1AF6-4337-4D36-93BD-4CEDBE4A49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17E26A7-29D1-4B29-975A-F626BF44B452}"/>
              </a:ext>
            </a:extLst>
          </p:cNvPr>
          <p:cNvSpPr>
            <a:spLocks noGrp="1"/>
          </p:cNvSpPr>
          <p:nvPr>
            <p:ph sz="quarter" idx="10"/>
          </p:nvPr>
        </p:nvSpPr>
        <p:spPr>
          <a:xfrm>
            <a:off x="722313" y="1282700"/>
            <a:ext cx="1939925"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952C358-2953-4A36-B735-A0AB85681C4C}"/>
              </a:ext>
            </a:extLst>
          </p:cNvPr>
          <p:cNvSpPr>
            <a:spLocks noGrp="1"/>
          </p:cNvSpPr>
          <p:nvPr>
            <p:ph sz="quarter" idx="11"/>
          </p:nvPr>
        </p:nvSpPr>
        <p:spPr>
          <a:xfrm>
            <a:off x="2871788" y="1282700"/>
            <a:ext cx="2165350"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D34CD7B-DF48-4594-8813-57E4207B1C56}"/>
              </a:ext>
            </a:extLst>
          </p:cNvPr>
          <p:cNvSpPr>
            <a:spLocks noGrp="1"/>
          </p:cNvSpPr>
          <p:nvPr>
            <p:ph sz="quarter" idx="12"/>
          </p:nvPr>
        </p:nvSpPr>
        <p:spPr>
          <a:xfrm>
            <a:off x="5246688" y="1282700"/>
            <a:ext cx="19399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D5E018D-CD6D-4931-8A42-F58BEBFFFF3E}"/>
              </a:ext>
            </a:extLst>
          </p:cNvPr>
          <p:cNvSpPr>
            <a:spLocks noGrp="1"/>
          </p:cNvSpPr>
          <p:nvPr>
            <p:ph sz="quarter" idx="13"/>
          </p:nvPr>
        </p:nvSpPr>
        <p:spPr>
          <a:xfrm>
            <a:off x="7621588" y="1282700"/>
            <a:ext cx="16986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55D0DBD2-BC85-4EF6-A453-B5A1E6952E0F}"/>
              </a:ext>
            </a:extLst>
          </p:cNvPr>
          <p:cNvSpPr>
            <a:spLocks noGrp="1"/>
          </p:cNvSpPr>
          <p:nvPr>
            <p:ph sz="quarter" idx="14"/>
          </p:nvPr>
        </p:nvSpPr>
        <p:spPr>
          <a:xfrm>
            <a:off x="722313" y="2582863"/>
            <a:ext cx="21494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C0F9DCF-9AA2-4651-B8D8-86020FEF1428}"/>
              </a:ext>
            </a:extLst>
          </p:cNvPr>
          <p:cNvSpPr>
            <a:spLocks noGrp="1"/>
          </p:cNvSpPr>
          <p:nvPr>
            <p:ph sz="quarter" idx="15"/>
          </p:nvPr>
        </p:nvSpPr>
        <p:spPr>
          <a:xfrm>
            <a:off x="3271838" y="2582863"/>
            <a:ext cx="1974850" cy="846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5E4FD744-73F9-4FA7-B0EB-30D5D58D00B6}"/>
              </a:ext>
            </a:extLst>
          </p:cNvPr>
          <p:cNvSpPr>
            <a:spLocks noGrp="1"/>
          </p:cNvSpPr>
          <p:nvPr>
            <p:ph sz="quarter" idx="16"/>
          </p:nvPr>
        </p:nvSpPr>
        <p:spPr>
          <a:xfrm>
            <a:off x="5646738" y="2706688"/>
            <a:ext cx="174942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70013E6-6CDD-41A0-A0F0-B435634E4640}"/>
              </a:ext>
            </a:extLst>
          </p:cNvPr>
          <p:cNvSpPr>
            <a:spLocks noGrp="1"/>
          </p:cNvSpPr>
          <p:nvPr>
            <p:ph sz="quarter" idx="17"/>
          </p:nvPr>
        </p:nvSpPr>
        <p:spPr>
          <a:xfrm>
            <a:off x="7796213" y="2582863"/>
            <a:ext cx="1379537"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E87C977A-7AA8-4C0F-BF38-44A7D2741C1C}"/>
              </a:ext>
              <a:ext uri="{C183D7F6-B498-43B3-948B-1728B52AA6E4}">
                <adec:decorative xmlns:adec="http://schemas.microsoft.com/office/drawing/2017/decorative" val="1"/>
              </a:ext>
            </a:extLst>
          </p:cNvPr>
          <p:cNvCxnSpPr>
            <a:cxnSpLocks/>
          </p:cNvCxnSpPr>
          <p:nvPr userDrawn="1"/>
        </p:nvCxnSpPr>
        <p:spPr>
          <a:xfrm>
            <a:off x="4200743" y="5427853"/>
            <a:ext cx="0" cy="276550"/>
          </a:xfrm>
          <a:prstGeom prst="line">
            <a:avLst/>
          </a:prstGeom>
          <a:noFill/>
          <a:ln w="19050" cap="flat" cmpd="sng" algn="ctr">
            <a:solidFill>
              <a:srgbClr val="50E6FF"/>
            </a:solidFill>
            <a:prstDash val="solid"/>
            <a:headEnd type="none"/>
            <a:tailEnd type="none"/>
          </a:ln>
          <a:effectLst/>
        </p:spPr>
      </p:cxnSp>
      <p:cxnSp>
        <p:nvCxnSpPr>
          <p:cNvPr id="20" name="Straight Connector 19">
            <a:extLst>
              <a:ext uri="{FF2B5EF4-FFF2-40B4-BE49-F238E27FC236}">
                <a16:creationId xmlns:a16="http://schemas.microsoft.com/office/drawing/2014/main" id="{C3BFF8E3-14BE-45F8-A4AD-49CDAD4147F3}"/>
              </a:ext>
              <a:ext uri="{C183D7F6-B498-43B3-948B-1728B52AA6E4}">
                <adec:decorative xmlns:adec="http://schemas.microsoft.com/office/drawing/2017/decorative" val="1"/>
              </a:ext>
            </a:extLst>
          </p:cNvPr>
          <p:cNvCxnSpPr>
            <a:cxnSpLocks/>
          </p:cNvCxnSpPr>
          <p:nvPr userDrawn="1"/>
        </p:nvCxnSpPr>
        <p:spPr>
          <a:xfrm>
            <a:off x="5988163" y="5427853"/>
            <a:ext cx="0" cy="27655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9D66CAD8-0758-492E-8554-D4B116137C45}"/>
              </a:ext>
              <a:ext uri="{C183D7F6-B498-43B3-948B-1728B52AA6E4}">
                <adec:decorative xmlns:adec="http://schemas.microsoft.com/office/drawing/2017/decorative" val="1"/>
              </a:ext>
            </a:extLst>
          </p:cNvPr>
          <p:cNvCxnSpPr>
            <a:cxnSpLocks/>
          </p:cNvCxnSpPr>
          <p:nvPr userDrawn="1"/>
        </p:nvCxnSpPr>
        <p:spPr>
          <a:xfrm>
            <a:off x="7739632" y="5427853"/>
            <a:ext cx="0" cy="276550"/>
          </a:xfrm>
          <a:prstGeom prst="line">
            <a:avLst/>
          </a:prstGeom>
          <a:noFill/>
          <a:ln w="19050" cap="flat" cmpd="sng" algn="ctr">
            <a:solidFill>
              <a:srgbClr val="50E6FF"/>
            </a:solidFill>
            <a:prstDash val="solid"/>
            <a:headEnd type="none"/>
            <a:tailEnd type="none"/>
          </a:ln>
          <a:effectLst/>
        </p:spPr>
      </p:cxnSp>
      <p:sp>
        <p:nvSpPr>
          <p:cNvPr id="22" name="Freeform 6">
            <a:extLst>
              <a:ext uri="{FF2B5EF4-FFF2-40B4-BE49-F238E27FC236}">
                <a16:creationId xmlns:a16="http://schemas.microsoft.com/office/drawing/2014/main" id="{4F4DD566-8609-41E4-AC9F-141A6FED759C}"/>
              </a:ext>
              <a:ext uri="{C183D7F6-B498-43B3-948B-1728B52AA6E4}">
                <adec:decorative xmlns:adec="http://schemas.microsoft.com/office/drawing/2017/decorative" val="1"/>
              </a:ext>
            </a:extLst>
          </p:cNvPr>
          <p:cNvSpPr>
            <a:spLocks/>
          </p:cNvSpPr>
          <p:nvPr userDrawn="1"/>
        </p:nvSpPr>
        <p:spPr bwMode="auto">
          <a:xfrm rot="2171515">
            <a:off x="5117705" y="3279643"/>
            <a:ext cx="1379098" cy="1186965"/>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28575"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E7243FC2-1135-492E-84AB-5D2D6626B955}"/>
              </a:ext>
              <a:ext uri="{C183D7F6-B498-43B3-948B-1728B52AA6E4}">
                <adec:decorative xmlns:adec="http://schemas.microsoft.com/office/drawing/2017/decorative" val="1"/>
              </a:ext>
            </a:extLst>
          </p:cNvPr>
          <p:cNvSpPr>
            <a:spLocks/>
          </p:cNvSpPr>
          <p:nvPr userDrawn="1"/>
        </p:nvSpPr>
        <p:spPr bwMode="auto">
          <a:xfrm rot="2978489">
            <a:off x="5199364" y="2027594"/>
            <a:ext cx="1298647" cy="1298739"/>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28575"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69982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C877-114C-495A-938E-4B4BD94449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B3AD69-2FD6-4F15-B70B-9C96278C2D05}"/>
              </a:ext>
            </a:extLst>
          </p:cNvPr>
          <p:cNvSpPr>
            <a:spLocks noGrp="1"/>
          </p:cNvSpPr>
          <p:nvPr>
            <p:ph sz="quarter" idx="10"/>
          </p:nvPr>
        </p:nvSpPr>
        <p:spPr>
          <a:xfrm>
            <a:off x="958850" y="1184275"/>
            <a:ext cx="1874838"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A9CAF2-5E6E-4E89-BAEF-E96E43EFCB7A}"/>
              </a:ext>
            </a:extLst>
          </p:cNvPr>
          <p:cNvSpPr>
            <a:spLocks noGrp="1"/>
          </p:cNvSpPr>
          <p:nvPr>
            <p:ph sz="quarter" idx="11"/>
          </p:nvPr>
        </p:nvSpPr>
        <p:spPr>
          <a:xfrm>
            <a:off x="3148013" y="1184275"/>
            <a:ext cx="2038350"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4E9D9B-3673-46DE-93BD-0904B03EC834}"/>
              </a:ext>
            </a:extLst>
          </p:cNvPr>
          <p:cNvSpPr>
            <a:spLocks noGrp="1"/>
          </p:cNvSpPr>
          <p:nvPr>
            <p:ph sz="quarter" idx="12"/>
          </p:nvPr>
        </p:nvSpPr>
        <p:spPr>
          <a:xfrm>
            <a:off x="5500688" y="1184275"/>
            <a:ext cx="1858962"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065343B-25ED-4D7D-9BE9-348199C91218}"/>
              </a:ext>
            </a:extLst>
          </p:cNvPr>
          <p:cNvSpPr>
            <a:spLocks noGrp="1"/>
          </p:cNvSpPr>
          <p:nvPr>
            <p:ph sz="quarter" idx="13"/>
          </p:nvPr>
        </p:nvSpPr>
        <p:spPr>
          <a:xfrm>
            <a:off x="7869238" y="1184275"/>
            <a:ext cx="1709737" cy="98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C0619B8-4AFC-4DC3-8DA5-9683E31EACCA}"/>
              </a:ext>
            </a:extLst>
          </p:cNvPr>
          <p:cNvSpPr>
            <a:spLocks noGrp="1"/>
          </p:cNvSpPr>
          <p:nvPr>
            <p:ph sz="quarter" idx="14"/>
          </p:nvPr>
        </p:nvSpPr>
        <p:spPr>
          <a:xfrm>
            <a:off x="10088563" y="1319213"/>
            <a:ext cx="1517650" cy="1123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6B122455-EF78-4BED-9391-EDC6EFA2C1AA}"/>
              </a:ext>
            </a:extLst>
          </p:cNvPr>
          <p:cNvSpPr>
            <a:spLocks noGrp="1"/>
          </p:cNvSpPr>
          <p:nvPr>
            <p:ph sz="quarter" idx="15"/>
          </p:nvPr>
        </p:nvSpPr>
        <p:spPr>
          <a:xfrm>
            <a:off x="1423988" y="2751138"/>
            <a:ext cx="1874837" cy="87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77244FC-AA66-411E-932D-2F05B2756A14}"/>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BA40A7C8-F607-4363-B823-C6FF6103737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6ED93388-B7C8-46F0-A6C2-021202C22FD0}"/>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0947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4A8C-1D60-4C98-AC07-400463ACD65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A8C5C8A-2373-44E6-8BE6-7D2849D4A875}"/>
              </a:ext>
            </a:extLst>
          </p:cNvPr>
          <p:cNvSpPr>
            <a:spLocks noGrp="1"/>
          </p:cNvSpPr>
          <p:nvPr>
            <p:ph sz="quarter" idx="10"/>
          </p:nvPr>
        </p:nvSpPr>
        <p:spPr>
          <a:xfrm>
            <a:off x="588963" y="1333500"/>
            <a:ext cx="2319337"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DEC8D5-8CC3-46BF-81A7-D82E919DE866}"/>
              </a:ext>
            </a:extLst>
          </p:cNvPr>
          <p:cNvSpPr>
            <a:spLocks noGrp="1"/>
          </p:cNvSpPr>
          <p:nvPr>
            <p:ph sz="quarter" idx="11"/>
          </p:nvPr>
        </p:nvSpPr>
        <p:spPr>
          <a:xfrm>
            <a:off x="3267075" y="1333500"/>
            <a:ext cx="1665288"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CAA6ACF-8567-4D2D-809F-BAE2B5397070}"/>
              </a:ext>
            </a:extLst>
          </p:cNvPr>
          <p:cNvSpPr>
            <a:spLocks noGrp="1"/>
          </p:cNvSpPr>
          <p:nvPr>
            <p:ph sz="quarter" idx="12"/>
          </p:nvPr>
        </p:nvSpPr>
        <p:spPr>
          <a:xfrm>
            <a:off x="5291138" y="1333500"/>
            <a:ext cx="1365250" cy="88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1C317FA-BD63-4E12-8972-AE58144B1B68}"/>
              </a:ext>
            </a:extLst>
          </p:cNvPr>
          <p:cNvSpPr>
            <a:spLocks noGrp="1"/>
          </p:cNvSpPr>
          <p:nvPr>
            <p:ph sz="quarter" idx="13"/>
          </p:nvPr>
        </p:nvSpPr>
        <p:spPr>
          <a:xfrm>
            <a:off x="7015163" y="1214438"/>
            <a:ext cx="1665287" cy="100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252170-AA5A-46E0-A7E2-FA82A51C4AA2}"/>
              </a:ext>
            </a:extLst>
          </p:cNvPr>
          <p:cNvSpPr>
            <a:spLocks noGrp="1"/>
          </p:cNvSpPr>
          <p:nvPr>
            <p:ph sz="quarter" idx="14"/>
          </p:nvPr>
        </p:nvSpPr>
        <p:spPr>
          <a:xfrm>
            <a:off x="8888413" y="1333500"/>
            <a:ext cx="1874837" cy="1004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1C65D32D-2E36-4A08-9485-CC364C5E6B89}"/>
              </a:ext>
              <a:ext uri="{C183D7F6-B498-43B3-948B-1728B52AA6E4}">
                <adec:decorative xmlns:adec="http://schemas.microsoft.com/office/drawing/2017/decorative" val="1"/>
              </a:ext>
            </a:extLst>
          </p:cNvPr>
          <p:cNvSpPr/>
          <p:nvPr userDrawn="1"/>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1" name="Rectangle 10">
            <a:extLst>
              <a:ext uri="{FF2B5EF4-FFF2-40B4-BE49-F238E27FC236}">
                <a16:creationId xmlns:a16="http://schemas.microsoft.com/office/drawing/2014/main" id="{8A311871-BD50-4D9C-8D8A-6960AA9057F7}"/>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3" name="Graphic 117">
            <a:extLst>
              <a:ext uri="{FF2B5EF4-FFF2-40B4-BE49-F238E27FC236}">
                <a16:creationId xmlns:a16="http://schemas.microsoft.com/office/drawing/2014/main" id="{C70FD76D-E3D7-4220-A0F4-6FD8B90A0F7A}"/>
              </a:ext>
              <a:ext uri="{C183D7F6-B498-43B3-948B-1728B52AA6E4}">
                <adec:decorative xmlns:adec="http://schemas.microsoft.com/office/drawing/2017/decorative" val="1"/>
              </a:ext>
            </a:extLst>
          </p:cNvPr>
          <p:cNvSpPr/>
          <p:nvPr userDrawn="1"/>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82187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192D-6FE6-44C9-9D23-1C7B77A6909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BB39B5E-3302-4A6C-9591-5C90A19E2FA6}"/>
              </a:ext>
            </a:extLst>
          </p:cNvPr>
          <p:cNvSpPr>
            <a:spLocks noGrp="1"/>
          </p:cNvSpPr>
          <p:nvPr>
            <p:ph sz="quarter" idx="10"/>
          </p:nvPr>
        </p:nvSpPr>
        <p:spPr>
          <a:xfrm>
            <a:off x="884238" y="170815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1073A9A-6A4A-4C04-9DCF-3277331CAF3A}"/>
              </a:ext>
            </a:extLst>
          </p:cNvPr>
          <p:cNvSpPr>
            <a:spLocks noGrp="1"/>
          </p:cNvSpPr>
          <p:nvPr>
            <p:ph sz="quarter" idx="11"/>
          </p:nvPr>
        </p:nvSpPr>
        <p:spPr>
          <a:xfrm>
            <a:off x="884238" y="2743200"/>
            <a:ext cx="1709737"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24C7C6-A671-4F3C-A169-F6738CE021C0}"/>
              </a:ext>
            </a:extLst>
          </p:cNvPr>
          <p:cNvSpPr>
            <a:spLocks noGrp="1"/>
          </p:cNvSpPr>
          <p:nvPr>
            <p:ph sz="quarter" idx="12"/>
          </p:nvPr>
        </p:nvSpPr>
        <p:spPr>
          <a:xfrm>
            <a:off x="2922588" y="1558925"/>
            <a:ext cx="1454150" cy="750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76579826-8E84-4649-B849-80FBFFA05056}"/>
              </a:ext>
            </a:extLst>
          </p:cNvPr>
          <p:cNvSpPr>
            <a:spLocks noGrp="1"/>
          </p:cNvSpPr>
          <p:nvPr>
            <p:ph sz="quarter" idx="13"/>
          </p:nvPr>
        </p:nvSpPr>
        <p:spPr>
          <a:xfrm>
            <a:off x="3222625" y="2638425"/>
            <a:ext cx="1454150" cy="855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A7FD555-5DC9-4E04-B4AC-F5036A9CAD2E}"/>
              </a:ext>
            </a:extLst>
          </p:cNvPr>
          <p:cNvSpPr>
            <a:spLocks noGrp="1"/>
          </p:cNvSpPr>
          <p:nvPr>
            <p:ph sz="quarter" idx="14"/>
          </p:nvPr>
        </p:nvSpPr>
        <p:spPr>
          <a:xfrm>
            <a:off x="5284788" y="1558925"/>
            <a:ext cx="1454150" cy="107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59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587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5C74D4-ED20-4A82-B1B7-7E3D0F714824}"/>
              </a:ext>
            </a:extLst>
          </p:cNvPr>
          <p:cNvSpPr>
            <a:spLocks noGrp="1"/>
          </p:cNvSpPr>
          <p:nvPr>
            <p:ph sz="quarter" idx="10"/>
          </p:nvPr>
        </p:nvSpPr>
        <p:spPr>
          <a:xfrm>
            <a:off x="1500188" y="1457325"/>
            <a:ext cx="1814512"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DF358E81-EB70-494E-B6C5-EC033FBB9F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955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5/2/2023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83530648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5974F7A6-A9E2-4850-B07A-13544BFE59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2561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7741073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420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555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137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002573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Slide co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itle 2">
            <a:extLst>
              <a:ext uri="{FF2B5EF4-FFF2-40B4-BE49-F238E27FC236}">
                <a16:creationId xmlns:a16="http://schemas.microsoft.com/office/drawing/2014/main" id="{87BDAAB4-CB33-5B43-A6C3-8DA7A0513B7E}"/>
              </a:ext>
            </a:extLst>
          </p:cNvPr>
          <p:cNvSpPr>
            <a:spLocks noGrp="1"/>
          </p:cNvSpPr>
          <p:nvPr>
            <p:ph type="title"/>
          </p:nvPr>
        </p:nvSpPr>
        <p:spPr>
          <a:xfrm>
            <a:off x="416993" y="583916"/>
            <a:ext cx="1124160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Slide for Developer Software Code</a:t>
            </a:r>
          </a:p>
        </p:txBody>
      </p:sp>
      <p:pic>
        <p:nvPicPr>
          <p:cNvPr id="2" name="Picture 1">
            <a:extLst>
              <a:ext uri="{FF2B5EF4-FFF2-40B4-BE49-F238E27FC236}">
                <a16:creationId xmlns:a16="http://schemas.microsoft.com/office/drawing/2014/main" id="{49E624BB-0910-7F48-9A17-25EE9B454B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2" cy="1744133"/>
          </a:xfrm>
          <a:prstGeom prst="rect">
            <a:avLst/>
          </a:prstGeom>
        </p:spPr>
      </p:pic>
      <p:sp>
        <p:nvSpPr>
          <p:cNvPr id="13" name="Text Placeholder 12">
            <a:extLst>
              <a:ext uri="{FF2B5EF4-FFF2-40B4-BE49-F238E27FC236}">
                <a16:creationId xmlns:a16="http://schemas.microsoft.com/office/drawing/2014/main" id="{086A4E2B-2B51-4EDE-9532-4C264357881B}"/>
              </a:ext>
            </a:extLst>
          </p:cNvPr>
          <p:cNvSpPr>
            <a:spLocks noGrp="1"/>
          </p:cNvSpPr>
          <p:nvPr>
            <p:ph type="body" sz="quarter" idx="10" hasCustomPrompt="1"/>
          </p:nvPr>
        </p:nvSpPr>
        <p:spPr>
          <a:xfrm>
            <a:off x="417600" y="2097600"/>
            <a:ext cx="11030400" cy="2587200"/>
          </a:xfrm>
          <a:prstGeom prst="rect">
            <a:avLst/>
          </a:prstGeom>
        </p:spPr>
        <p:txBody>
          <a:bodyPr/>
          <a:lstStyle>
            <a:lvl1pPr marL="4800">
              <a:spcBef>
                <a:spcPts val="0"/>
              </a:spcBef>
              <a:spcAft>
                <a:spcPts val="1600"/>
              </a:spcAft>
              <a:defRPr sz="2400">
                <a:latin typeface="Consolas" panose="020B0609020204030204" pitchFamily="49" charset="0"/>
              </a:defRPr>
            </a:lvl1pPr>
          </a:lstStyle>
          <a:p>
            <a:pPr lvl="0"/>
            <a:r>
              <a:rPr lang="en-US"/>
              <a:t>Use this layout to show software code.</a:t>
            </a:r>
          </a:p>
          <a:p>
            <a:pPr lvl="0"/>
            <a:r>
              <a:rPr lang="en-US"/>
              <a:t>The font is Consolas, a monospace font.</a:t>
            </a:r>
          </a:p>
          <a:p>
            <a:pPr lvl="0"/>
            <a:r>
              <a:rPr lang="en-US"/>
              <a:t>The slide doesn’t use bullets but levels can be indented using the “Increase List Level” icon on the Home menu.</a:t>
            </a:r>
          </a:p>
        </p:txBody>
      </p:sp>
    </p:spTree>
    <p:extLst>
      <p:ext uri="{BB962C8B-B14F-4D97-AF65-F5344CB8AC3E}">
        <p14:creationId xmlns:p14="http://schemas.microsoft.com/office/powerpoint/2010/main" val="4060924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92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20267" y="-176"/>
            <a:ext cx="6671733" cy="6850512"/>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9AA8911B-7F59-5849-8705-A5C4C9EFFA0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473820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4A9CA1D-6C09-A640-9034-F2E9C3740D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24581" y="3470"/>
            <a:ext cx="6857225" cy="6849100"/>
          </a:xfrm>
          <a:prstGeom prst="rect">
            <a:avLst/>
          </a:prstGeom>
        </p:spPr>
      </p:pic>
      <p:sp>
        <p:nvSpPr>
          <p:cNvPr id="9" name="Parallelogram 8">
            <a:extLst>
              <a:ext uri="{FF2B5EF4-FFF2-40B4-BE49-F238E27FC236}">
                <a16:creationId xmlns:a16="http://schemas.microsoft.com/office/drawing/2014/main" id="{EAFC0737-316F-6647-A7C5-8F7DF10BEA16}"/>
              </a:ext>
            </a:extLst>
          </p:cNvPr>
          <p:cNvSpPr/>
          <p:nvPr userDrawn="1"/>
        </p:nvSpPr>
        <p:spPr>
          <a:xfrm rot="10800000">
            <a:off x="3818123" y="-1960"/>
            <a:ext cx="2980269"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54278A2-22A6-444A-B788-1803046B2F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93745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983C-C688-4541-BBA0-E263D83FC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EC36CEE-5D73-459E-A73A-C9E7AF1A1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25FAA-F234-4903-9A69-2AEE8EFC6D83}"/>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EFE36763-24E1-4ABA-85A4-C77B157B31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F73772-2B0A-4E57-B7A7-4FA682038715}"/>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651961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Title_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D8571-F7B1-4E41-A42D-3F60B9A2EB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67043C73-A7C9-C94C-AFB5-029044271FA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Demo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01DFE5FD-F56F-0D46-95D6-329B070FB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2" y="0"/>
            <a:ext cx="2169888" cy="1744133"/>
          </a:xfrm>
          <a:prstGeom prst="rect">
            <a:avLst/>
          </a:prstGeom>
        </p:spPr>
      </p:pic>
      <p:pic>
        <p:nvPicPr>
          <p:cNvPr id="7" name="Picture 6">
            <a:extLst>
              <a:ext uri="{FF2B5EF4-FFF2-40B4-BE49-F238E27FC236}">
                <a16:creationId xmlns:a16="http://schemas.microsoft.com/office/drawing/2014/main" id="{08AA79F5-FF8F-814A-B8E9-443B2C909F7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696240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02FFAC8-BDE1-3B49-B05A-8549A7D6FA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71067" y="881"/>
            <a:ext cx="6620933" cy="684840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897744" y="-1960"/>
            <a:ext cx="2900648"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C0F5C26-0FA0-DB48-907B-92644E197C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483047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DAD06-24FA-DA42-8FAD-4DC7AE8BF7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Video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979E5895-5043-E74D-9F79-E1F3BB738F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3325" y="0"/>
            <a:ext cx="2168675" cy="1744133"/>
          </a:xfrm>
          <a:prstGeom prst="rect">
            <a:avLst/>
          </a:prstGeom>
        </p:spPr>
      </p:pic>
      <p:pic>
        <p:nvPicPr>
          <p:cNvPr id="7" name="Picture 6">
            <a:extLst>
              <a:ext uri="{FF2B5EF4-FFF2-40B4-BE49-F238E27FC236}">
                <a16:creationId xmlns:a16="http://schemas.microsoft.com/office/drawing/2014/main" id="{D934D452-F62C-9046-AD1A-4E61AD0B681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4034205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F2CED78-8ECC-064D-A3AC-CB79884363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3048"/>
            <a:ext cx="6705600" cy="6851904"/>
          </a:xfrm>
          <a:prstGeom prst="rect">
            <a:avLst/>
          </a:prstGeom>
        </p:spPr>
      </p:pic>
      <p:sp>
        <p:nvSpPr>
          <p:cNvPr id="8" name="Parallelogram 7">
            <a:extLst>
              <a:ext uri="{FF2B5EF4-FFF2-40B4-BE49-F238E27FC236}">
                <a16:creationId xmlns:a16="http://schemas.microsoft.com/office/drawing/2014/main" id="{B3ECDEC9-0878-8D4E-BC8E-F9A0487548AA}"/>
              </a:ext>
            </a:extLst>
          </p:cNvPr>
          <p:cNvSpPr/>
          <p:nvPr userDrawn="1"/>
        </p:nvSpPr>
        <p:spPr>
          <a:xfrm rot="10800000">
            <a:off x="4036290" y="-1960"/>
            <a:ext cx="2762103"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7" name="Picture 6">
            <a:extLst>
              <a:ext uri="{FF2B5EF4-FFF2-40B4-BE49-F238E27FC236}">
                <a16:creationId xmlns:a16="http://schemas.microsoft.com/office/drawing/2014/main" id="{69CD94DE-827F-5F44-B4C7-AEA3F38BEAA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726"/>
          <a:stretch/>
        </p:blipFill>
        <p:spPr>
          <a:xfrm>
            <a:off x="-1" y="5207001"/>
            <a:ext cx="2218473" cy="1649041"/>
          </a:xfrm>
          <a:prstGeom prst="rect">
            <a:avLst/>
          </a:prstGeom>
        </p:spPr>
      </p:pic>
    </p:spTree>
    <p:extLst>
      <p:ext uri="{BB962C8B-B14F-4D97-AF65-F5344CB8AC3E}">
        <p14:creationId xmlns:p14="http://schemas.microsoft.com/office/powerpoint/2010/main" val="4103459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Title_No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D10BA-1F31-774D-8EDD-A6DF3B50FB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7D15A04-CD95-4BF9-ADC5-E95F59CE7091}"/>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Customer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18D86699-A4E0-E944-85A5-D395310D3F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2440" y="0"/>
            <a:ext cx="2179561" cy="1744133"/>
          </a:xfrm>
          <a:prstGeom prst="rect">
            <a:avLst/>
          </a:prstGeom>
        </p:spPr>
      </p:pic>
      <p:pic>
        <p:nvPicPr>
          <p:cNvPr id="7" name="Picture 6">
            <a:extLst>
              <a:ext uri="{FF2B5EF4-FFF2-40B4-BE49-F238E27FC236}">
                <a16:creationId xmlns:a16="http://schemas.microsoft.com/office/drawing/2014/main" id="{7595B71A-FF2A-6E4C-A9AF-484912F10F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193841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86400" y="-871"/>
            <a:ext cx="6705600" cy="6851904"/>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186DFC41-6A3C-6C45-9011-1109DBE8687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317500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se Study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4E893E9-399E-BD41-90E1-0EE723FF94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721733" y="1"/>
            <a:ext cx="6856040" cy="6856040"/>
          </a:xfrm>
          <a:prstGeom prst="rect">
            <a:avLst/>
          </a:prstGeom>
        </p:spPr>
      </p:pic>
      <p:sp>
        <p:nvSpPr>
          <p:cNvPr id="8" name="Parallelogram 7">
            <a:extLst>
              <a:ext uri="{FF2B5EF4-FFF2-40B4-BE49-F238E27FC236}">
                <a16:creationId xmlns:a16="http://schemas.microsoft.com/office/drawing/2014/main" id="{42E189B3-9C07-B34C-80BB-4EA401F3474B}"/>
              </a:ext>
            </a:extLst>
          </p:cNvPr>
          <p:cNvSpPr/>
          <p:nvPr userDrawn="1"/>
        </p:nvSpPr>
        <p:spPr>
          <a:xfrm rot="10800000">
            <a:off x="3209539" y="-1960"/>
            <a:ext cx="3588855" cy="6858000"/>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10" name="Picture 9">
            <a:extLst>
              <a:ext uri="{FF2B5EF4-FFF2-40B4-BE49-F238E27FC236}">
                <a16:creationId xmlns:a16="http://schemas.microsoft.com/office/drawing/2014/main" id="{722D4001-EBCB-47FD-8467-B932EFA743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1090315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_No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CD50C-1CB9-AB41-85E5-C78487C186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
            <a:extLst>
              <a:ext uri="{FF2B5EF4-FFF2-40B4-BE49-F238E27FC236}">
                <a16:creationId xmlns:a16="http://schemas.microsoft.com/office/drawing/2014/main" id="{4A2BC915-AD95-4673-A76F-9E855BCE329F}"/>
              </a:ext>
            </a:extLst>
          </p:cNvPr>
          <p:cNvSpPr>
            <a:spLocks noGrp="1"/>
          </p:cNvSpPr>
          <p:nvPr>
            <p:ph type="title" hasCustomPrompt="1"/>
          </p:nvPr>
        </p:nvSpPr>
        <p:spPr>
          <a:xfrm>
            <a:off x="465874" y="2588787"/>
            <a:ext cx="5473700" cy="2404533"/>
          </a:xfrm>
          <a:prstGeom prst="rect">
            <a:avLst/>
          </a:prstGeom>
        </p:spPr>
        <p:txBody>
          <a:bodyPr/>
          <a:lstStyle>
            <a:lvl1pPr>
              <a:lnSpc>
                <a:spcPts val="5867"/>
              </a:lnSpc>
              <a:defRPr b="0" i="0">
                <a:latin typeface="Segoe UI Semibold" panose="020B0702040204020203" pitchFamily="34" charset="0"/>
                <a:cs typeface="Segoe UI Semibold" panose="020B0702040204020203" pitchFamily="34" charset="0"/>
              </a:defRPr>
            </a:lvl1pPr>
          </a:lstStyle>
          <a:p>
            <a:pPr>
              <a:lnSpc>
                <a:spcPts val="4400"/>
              </a:lnSpc>
            </a:pPr>
            <a:r>
              <a:rPr lang="en-US" sz="5333" b="1"/>
              <a:t>Case Study Title Here, Segoe UI </a:t>
            </a:r>
            <a:r>
              <a:rPr lang="en-US" sz="5333" b="1" err="1"/>
              <a:t>Semibold</a:t>
            </a:r>
            <a:r>
              <a:rPr lang="en-US" sz="5333" b="1"/>
              <a:t> 40pt</a:t>
            </a:r>
          </a:p>
        </p:txBody>
      </p:sp>
      <p:pic>
        <p:nvPicPr>
          <p:cNvPr id="2" name="Picture 1">
            <a:extLst>
              <a:ext uri="{FF2B5EF4-FFF2-40B4-BE49-F238E27FC236}">
                <a16:creationId xmlns:a16="http://schemas.microsoft.com/office/drawing/2014/main" id="{F007BE10-1BDB-E446-B067-832854FB41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114" y="0"/>
            <a:ext cx="2169887" cy="1744133"/>
          </a:xfrm>
          <a:prstGeom prst="rect">
            <a:avLst/>
          </a:prstGeom>
        </p:spPr>
      </p:pic>
      <p:pic>
        <p:nvPicPr>
          <p:cNvPr id="7" name="Picture 6">
            <a:extLst>
              <a:ext uri="{FF2B5EF4-FFF2-40B4-BE49-F238E27FC236}">
                <a16:creationId xmlns:a16="http://schemas.microsoft.com/office/drawing/2014/main" id="{5D5F6410-3652-B744-916C-98BB5691FF0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6709" b="52670"/>
          <a:stretch/>
        </p:blipFill>
        <p:spPr>
          <a:xfrm>
            <a:off x="-1" y="5207000"/>
            <a:ext cx="2218473" cy="1651000"/>
          </a:xfrm>
          <a:prstGeom prst="rect">
            <a:avLst/>
          </a:prstGeom>
        </p:spPr>
      </p:pic>
    </p:spTree>
    <p:extLst>
      <p:ext uri="{BB962C8B-B14F-4D97-AF65-F5344CB8AC3E}">
        <p14:creationId xmlns:p14="http://schemas.microsoft.com/office/powerpoint/2010/main" val="2509029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Content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B1F02F-E104-3F4E-83E3-0F60A000CC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8805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01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FA7D-ADFF-498A-8AC2-81FB4512B3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EA8C23-BEA4-4EFA-91B0-220B59F1AB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951B76-EE61-4FE6-8B54-2FB5100948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F80D08D-73FA-4CE2-B09D-00BEF8C969D3}"/>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6" name="Footer Placeholder 5">
            <a:extLst>
              <a:ext uri="{FF2B5EF4-FFF2-40B4-BE49-F238E27FC236}">
                <a16:creationId xmlns:a16="http://schemas.microsoft.com/office/drawing/2014/main" id="{DACBB15B-89C7-47E3-8796-CF8A187AEE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86DCA1-85DB-4503-B685-8675FACF7D4E}"/>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4190007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02/05/2023</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554795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7" y="514356"/>
            <a:ext cx="1924048"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9"/>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1"/>
            <a:ext cx="5436992" cy="1032933"/>
          </a:xfrm>
          <a:prstGeom prst="rect">
            <a:avLst/>
          </a:prstGeom>
        </p:spPr>
        <p:txBody>
          <a:bodyPr/>
          <a:lstStyle>
            <a:lvl1pPr>
              <a:lnSpc>
                <a:spcPct val="100000"/>
              </a:lnSpc>
              <a:defRPr sz="3199"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3" y="4798106"/>
            <a:ext cx="4868548" cy="1425277"/>
          </a:xfrm>
          <a:prstGeom prst="rect">
            <a:avLst/>
          </a:prstGeom>
        </p:spPr>
        <p:txBody>
          <a:bodyPr/>
          <a:lstStyle>
            <a:lvl1pPr>
              <a:lnSpc>
                <a:spcPct val="100000"/>
              </a:lnSpc>
              <a:spcBef>
                <a:spcPts val="0"/>
              </a:spcBef>
              <a:spcAft>
                <a:spcPts val="1199"/>
              </a:spcAft>
              <a:defRPr lang="en-US" sz="2399"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3"/>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Tree>
    <p:extLst>
      <p:ext uri="{BB962C8B-B14F-4D97-AF65-F5344CB8AC3E}">
        <p14:creationId xmlns:p14="http://schemas.microsoft.com/office/powerpoint/2010/main" val="2225508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5"/>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50" y="6453336"/>
            <a:ext cx="4899733"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9" y="6551767"/>
            <a:ext cx="5043844" cy="43088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dirty="0">
                <a:solidFill>
                  <a:schemeClr val="bg1"/>
                </a:solidFill>
              </a:rPr>
              <a:t>Data Platform Virtual Summit 2020 is a</a:t>
            </a:r>
            <a:r>
              <a:rPr lang="en-US" sz="1100" baseline="0" dirty="0">
                <a:solidFill>
                  <a:schemeClr val="bg1"/>
                </a:solidFill>
              </a:rPr>
              <a:t> community initiative by DataPlatformGeeks </a:t>
            </a:r>
            <a:endParaRPr lang="en-US" sz="1100" dirty="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4" y="5013176"/>
            <a:ext cx="2632316" cy="2708920"/>
          </a:xfrm>
          <a:prstGeom prst="rect">
            <a:avLst/>
          </a:prstGeom>
        </p:spPr>
      </p:pic>
    </p:spTree>
    <p:extLst>
      <p:ext uri="{BB962C8B-B14F-4D97-AF65-F5344CB8AC3E}">
        <p14:creationId xmlns:p14="http://schemas.microsoft.com/office/powerpoint/2010/main" val="3583804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5" name="Picture 4">
            <a:extLst>
              <a:ext uri="{FF2B5EF4-FFF2-40B4-BE49-F238E27FC236}">
                <a16:creationId xmlns:a16="http://schemas.microsoft.com/office/drawing/2014/main" id="{C8112F28-A8D4-4AB7-85D6-A966ABC3D8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4" y="5013176"/>
            <a:ext cx="2632316" cy="2708920"/>
          </a:xfrm>
          <a:prstGeom prst="rect">
            <a:avLst/>
          </a:prstGeom>
        </p:spPr>
      </p:pic>
    </p:spTree>
    <p:extLst>
      <p:ext uri="{BB962C8B-B14F-4D97-AF65-F5344CB8AC3E}">
        <p14:creationId xmlns:p14="http://schemas.microsoft.com/office/powerpoint/2010/main" val="4123249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03766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058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504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8552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624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282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0241-194B-495A-8EE5-D5332BA748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6B1917-CF5F-4A8F-9ED3-568B1F7E56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1B357-852F-40F0-B5AB-4C6C97CCA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2A2254-D18F-49A9-ACD5-82D956320A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18490-A996-4B3F-A6EF-29C10DEA78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BB46FA-60AC-4E77-8CA9-DE2CBEE5F041}"/>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8" name="Footer Placeholder 7">
            <a:extLst>
              <a:ext uri="{FF2B5EF4-FFF2-40B4-BE49-F238E27FC236}">
                <a16:creationId xmlns:a16="http://schemas.microsoft.com/office/drawing/2014/main" id="{40FFB96B-9C63-4D2D-9F4B-4E739B3871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38E0F7-77CA-4CF0-A197-5833F22B77AA}"/>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0337641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617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90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19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182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0728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2078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861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118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81220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6687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400B-137D-43B5-841C-2A181BD591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9778C6-BAFE-4657-8E81-642C23E9670B}"/>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4" name="Footer Placeholder 3">
            <a:extLst>
              <a:ext uri="{FF2B5EF4-FFF2-40B4-BE49-F238E27FC236}">
                <a16:creationId xmlns:a16="http://schemas.microsoft.com/office/drawing/2014/main" id="{C3F6D34B-D2B9-4081-831A-2F9233BD6F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41691F-32A4-4E3F-98A5-56ED8923A389}"/>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804782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0592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829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81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9477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27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2393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635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5504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0870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02694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E8693-CF30-4C50-A557-EE3232FEA3CB}"/>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3" name="Footer Placeholder 2">
            <a:extLst>
              <a:ext uri="{FF2B5EF4-FFF2-40B4-BE49-F238E27FC236}">
                <a16:creationId xmlns:a16="http://schemas.microsoft.com/office/drawing/2014/main" id="{11F9B1D5-7D52-430C-A934-824E49CA78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1427589-9E89-41CD-83ED-85E4D41B41B6}"/>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1420299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764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52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339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861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8970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1081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1352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5234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511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707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0F0C-AF7F-4A52-9E34-439D00F03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DD0CBB5-A996-4DFE-9012-DB6B67376F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BDEE6FD-3562-4ECB-B37C-7683A68C8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2CC5D-7002-401F-8C2F-39CC31079D46}"/>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6" name="Footer Placeholder 5">
            <a:extLst>
              <a:ext uri="{FF2B5EF4-FFF2-40B4-BE49-F238E27FC236}">
                <a16:creationId xmlns:a16="http://schemas.microsoft.com/office/drawing/2014/main" id="{D90BBCD9-726F-473F-905D-A6F9F36BA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8374FB-D0D4-4E2A-B8DF-AB7BD9975253}"/>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20358156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246428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235033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7215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7544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5912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7504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30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03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52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31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155E-D1EF-41FB-860B-7C92DF953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871AF54-AA7A-413E-BC6B-3490D7397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B0C153-0EF7-4786-9414-2AB62F83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4AFF31-836D-4ADB-BF51-78BA3258D526}"/>
              </a:ext>
            </a:extLst>
          </p:cNvPr>
          <p:cNvSpPr>
            <a:spLocks noGrp="1"/>
          </p:cNvSpPr>
          <p:nvPr>
            <p:ph type="dt" sz="half" idx="10"/>
          </p:nvPr>
        </p:nvSpPr>
        <p:spPr/>
        <p:txBody>
          <a:bodyPr/>
          <a:lstStyle/>
          <a:p>
            <a:fld id="{F2E7405C-371D-4FC0-97F3-39B2BB007BAE}" type="datetimeFigureOut">
              <a:rPr lang="en-GB" smtClean="0"/>
              <a:t>02/05/2023</a:t>
            </a:fld>
            <a:endParaRPr lang="en-GB"/>
          </a:p>
        </p:txBody>
      </p:sp>
      <p:sp>
        <p:nvSpPr>
          <p:cNvPr id="6" name="Footer Placeholder 5">
            <a:extLst>
              <a:ext uri="{FF2B5EF4-FFF2-40B4-BE49-F238E27FC236}">
                <a16:creationId xmlns:a16="http://schemas.microsoft.com/office/drawing/2014/main" id="{006C9C96-1624-4545-8724-448B3F1E73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141D86-709A-4393-900C-33487401C842}"/>
              </a:ext>
            </a:extLst>
          </p:cNvPr>
          <p:cNvSpPr>
            <a:spLocks noGrp="1"/>
          </p:cNvSpPr>
          <p:nvPr>
            <p:ph type="sldNum" sz="quarter" idx="12"/>
          </p:nvPr>
        </p:nvSpPr>
        <p:spPr/>
        <p:txBody>
          <a:bodyPr/>
          <a:lstStyle/>
          <a:p>
            <a:fld id="{D5186BF6-623A-445B-9B56-C16D540BBE24}" type="slidenum">
              <a:rPr lang="en-GB" smtClean="0"/>
              <a:t>‹#›</a:t>
            </a:fld>
            <a:endParaRPr lang="en-GB"/>
          </a:p>
        </p:txBody>
      </p:sp>
    </p:spTree>
    <p:extLst>
      <p:ext uri="{BB962C8B-B14F-4D97-AF65-F5344CB8AC3E}">
        <p14:creationId xmlns:p14="http://schemas.microsoft.com/office/powerpoint/2010/main" val="30369670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719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728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139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38535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113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940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781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4815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656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74629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theme" Target="../theme/theme10.xml"/><Relationship Id="rId1"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image" Target="../media/image34.emf"/><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theme" Target="../theme/theme11.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image" Target="../media/image34.emf"/><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image" Target="../media/image34.emf"/><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theme" Target="../theme/theme3.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34.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34.emf"/><Relationship Id="rId5" Type="http://schemas.openxmlformats.org/officeDocument/2006/relationships/theme" Target="../theme/theme5.xml"/><Relationship Id="rId4"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 Id="rId9" Type="http://schemas.openxmlformats.org/officeDocument/2006/relationships/image" Target="../media/image34.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image" Target="../media/image34.emf"/><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image" Target="../media/image34.emf"/><Relationship Id="rId5" Type="http://schemas.openxmlformats.org/officeDocument/2006/relationships/slideLayout" Target="../slideLayouts/slideLayout167.xml"/><Relationship Id="rId10" Type="http://schemas.openxmlformats.org/officeDocument/2006/relationships/theme" Target="../theme/theme8.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41" Type="http://schemas.openxmlformats.org/officeDocument/2006/relationships/image" Target="../media/image34.emf"/><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5523D-29F2-4E6F-AFA7-BF2E48F98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217DE6-BD84-4670-AA94-C7CB4D4A5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9954CE-23F9-4BAB-A27B-D570FB81BF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7405C-371D-4FC0-97F3-39B2BB007BAE}" type="datetimeFigureOut">
              <a:rPr lang="en-GB" smtClean="0"/>
              <a:t>02/05/2023</a:t>
            </a:fld>
            <a:endParaRPr lang="en-GB"/>
          </a:p>
        </p:txBody>
      </p:sp>
      <p:sp>
        <p:nvSpPr>
          <p:cNvPr id="5" name="Footer Placeholder 4">
            <a:extLst>
              <a:ext uri="{FF2B5EF4-FFF2-40B4-BE49-F238E27FC236}">
                <a16:creationId xmlns:a16="http://schemas.microsoft.com/office/drawing/2014/main" id="{2BCD9B45-91BC-44A6-96CA-15562B796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F0B891-ADC5-436A-A794-C33B635D9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86BF6-623A-445B-9B56-C16D540BBE24}" type="slidenum">
              <a:rPr lang="en-GB" smtClean="0"/>
              <a:t>‹#›</a:t>
            </a:fld>
            <a:endParaRPr lang="en-GB"/>
          </a:p>
        </p:txBody>
      </p:sp>
    </p:spTree>
    <p:extLst>
      <p:ext uri="{BB962C8B-B14F-4D97-AF65-F5344CB8AC3E}">
        <p14:creationId xmlns:p14="http://schemas.microsoft.com/office/powerpoint/2010/main" val="566351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1675866"/>
      </p:ext>
    </p:extLst>
  </p:cSld>
  <p:clrMap bg1="dk1" tx1="lt1" bg2="dk2" tx2="lt2" accent1="accent1" accent2="accent2" accent3="accent3" accent4="accent4" accent5="accent5" accent6="accent6" hlink="hlink" folHlink="folHlink"/>
  <p:sldLayoutIdLst>
    <p:sldLayoutId id="2147483868" r:id="rId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47036295"/>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BA7019E-C02A-4CC2-9365-095D5BC0D7EE}"/>
              </a:ext>
              <a:ext uri="{C183D7F6-B498-43B3-948B-1728B52AA6E4}">
                <adec:decorative xmlns:adec="http://schemas.microsoft.com/office/drawing/2017/decorative" val="1"/>
              </a:ext>
            </a:extLst>
          </p:cNvPr>
          <p:cNvPicPr>
            <a:picLocks noChangeAspect="1"/>
          </p:cNvPicPr>
          <p:nvPr userDrawn="1"/>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84287423"/>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673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9494958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95561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2683432"/>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BA7019E-C02A-4CC2-9365-095D5BC0D7EE}"/>
              </a:ext>
              <a:ext uri="{C183D7F6-B498-43B3-948B-1728B52AA6E4}">
                <adec:decorative xmlns:adec="http://schemas.microsoft.com/office/drawing/2017/decorative" val="1"/>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54220467"/>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05389347"/>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20115860"/>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683056"/>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16.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23.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svg"/><Relationship Id="rId9" Type="http://schemas.openxmlformats.org/officeDocument/2006/relationships/image" Target="../media/image10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2.xml"/></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4.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5.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6.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7.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18.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110.svg"/><Relationship Id="rId2" Type="http://schemas.openxmlformats.org/officeDocument/2006/relationships/image" Target="../media/image93.png"/><Relationship Id="rId1" Type="http://schemas.openxmlformats.org/officeDocument/2006/relationships/slideLayout" Target="../slideLayouts/slideLayout123.xml"/><Relationship Id="rId6" Type="http://schemas.openxmlformats.org/officeDocument/2006/relationships/image" Target="../media/image109.png"/><Relationship Id="rId5" Type="http://schemas.openxmlformats.org/officeDocument/2006/relationships/image" Target="../media/image112.svg"/><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2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17.png"/><Relationship Id="rId12" Type="http://schemas.openxmlformats.org/officeDocument/2006/relationships/image" Target="../media/image120.svg"/><Relationship Id="rId2" Type="http://schemas.openxmlformats.org/officeDocument/2006/relationships/notesSlide" Target="../notesSlides/notesSlide21.xml"/><Relationship Id="rId1" Type="http://schemas.openxmlformats.org/officeDocument/2006/relationships/slideLayout" Target="../slideLayouts/slideLayout124.xml"/><Relationship Id="rId6" Type="http://schemas.openxmlformats.org/officeDocument/2006/relationships/image" Target="../media/image116.sv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96.svg"/><Relationship Id="rId4" Type="http://schemas.openxmlformats.org/officeDocument/2006/relationships/image" Target="../media/image108.svg"/><Relationship Id="rId9" Type="http://schemas.openxmlformats.org/officeDocument/2006/relationships/image" Target="../media/image95.png"/><Relationship Id="rId14" Type="http://schemas.openxmlformats.org/officeDocument/2006/relationships/image" Target="../media/image110.sv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124.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5.svg"/><Relationship Id="rId18" Type="http://schemas.openxmlformats.org/officeDocument/2006/relationships/image" Target="../media/image128.png"/><Relationship Id="rId26" Type="http://schemas.openxmlformats.org/officeDocument/2006/relationships/image" Target="../media/image134.svg"/><Relationship Id="rId3" Type="http://schemas.openxmlformats.org/officeDocument/2006/relationships/image" Target="../media/image107.png"/><Relationship Id="rId21" Type="http://schemas.openxmlformats.org/officeDocument/2006/relationships/image" Target="../media/image112.svg"/><Relationship Id="rId7" Type="http://schemas.openxmlformats.org/officeDocument/2006/relationships/image" Target="../media/image94.svg"/><Relationship Id="rId12" Type="http://schemas.openxmlformats.org/officeDocument/2006/relationships/image" Target="../media/image124.png"/><Relationship Id="rId17" Type="http://schemas.openxmlformats.org/officeDocument/2006/relationships/image" Target="../media/image127.svg"/><Relationship Id="rId25" Type="http://schemas.openxmlformats.org/officeDocument/2006/relationships/image" Target="../media/image133.png"/><Relationship Id="rId2" Type="http://schemas.openxmlformats.org/officeDocument/2006/relationships/notesSlide" Target="../notesSlides/notesSlide23.xml"/><Relationship Id="rId16" Type="http://schemas.openxmlformats.org/officeDocument/2006/relationships/image" Target="../media/image126.png"/><Relationship Id="rId20" Type="http://schemas.openxmlformats.org/officeDocument/2006/relationships/image" Target="../media/image111.png"/><Relationship Id="rId1" Type="http://schemas.openxmlformats.org/officeDocument/2006/relationships/slideLayout" Target="../slideLayouts/slideLayout220.xml"/><Relationship Id="rId6" Type="http://schemas.openxmlformats.org/officeDocument/2006/relationships/image" Target="../media/image93.png"/><Relationship Id="rId11" Type="http://schemas.openxmlformats.org/officeDocument/2006/relationships/image" Target="../media/image110.svg"/><Relationship Id="rId24" Type="http://schemas.openxmlformats.org/officeDocument/2006/relationships/image" Target="../media/image132.svg"/><Relationship Id="rId5" Type="http://schemas.openxmlformats.org/officeDocument/2006/relationships/image" Target="../media/image121.png"/><Relationship Id="rId15" Type="http://schemas.openxmlformats.org/officeDocument/2006/relationships/image" Target="../media/image69.svg"/><Relationship Id="rId23" Type="http://schemas.openxmlformats.org/officeDocument/2006/relationships/image" Target="../media/image131.png"/><Relationship Id="rId10" Type="http://schemas.openxmlformats.org/officeDocument/2006/relationships/image" Target="../media/image109.png"/><Relationship Id="rId19" Type="http://schemas.openxmlformats.org/officeDocument/2006/relationships/image" Target="../media/image129.svg"/><Relationship Id="rId4" Type="http://schemas.openxmlformats.org/officeDocument/2006/relationships/image" Target="../media/image108.svg"/><Relationship Id="rId9" Type="http://schemas.openxmlformats.org/officeDocument/2006/relationships/image" Target="../media/image123.svg"/><Relationship Id="rId14" Type="http://schemas.openxmlformats.org/officeDocument/2006/relationships/image" Target="../media/image68.png"/><Relationship Id="rId22" Type="http://schemas.openxmlformats.org/officeDocument/2006/relationships/image" Target="../media/image1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68.png"/><Relationship Id="rId18" Type="http://schemas.openxmlformats.org/officeDocument/2006/relationships/image" Target="../media/image129.svg"/><Relationship Id="rId26" Type="http://schemas.openxmlformats.org/officeDocument/2006/relationships/image" Target="../media/image134.svg"/><Relationship Id="rId3" Type="http://schemas.openxmlformats.org/officeDocument/2006/relationships/image" Target="../media/image107.png"/><Relationship Id="rId21" Type="http://schemas.openxmlformats.org/officeDocument/2006/relationships/image" Target="../media/image130.png"/><Relationship Id="rId7" Type="http://schemas.openxmlformats.org/officeDocument/2006/relationships/image" Target="../media/image122.png"/><Relationship Id="rId12" Type="http://schemas.openxmlformats.org/officeDocument/2006/relationships/image" Target="../media/image125.svg"/><Relationship Id="rId17" Type="http://schemas.openxmlformats.org/officeDocument/2006/relationships/image" Target="../media/image128.png"/><Relationship Id="rId25" Type="http://schemas.openxmlformats.org/officeDocument/2006/relationships/image" Target="../media/image133.png"/><Relationship Id="rId2" Type="http://schemas.openxmlformats.org/officeDocument/2006/relationships/notesSlide" Target="../notesSlides/notesSlide24.xml"/><Relationship Id="rId16" Type="http://schemas.openxmlformats.org/officeDocument/2006/relationships/image" Target="../media/image127.svg"/><Relationship Id="rId20" Type="http://schemas.openxmlformats.org/officeDocument/2006/relationships/image" Target="../media/image112.svg"/><Relationship Id="rId1" Type="http://schemas.openxmlformats.org/officeDocument/2006/relationships/slideLayout" Target="../slideLayouts/slideLayout220.xml"/><Relationship Id="rId6" Type="http://schemas.openxmlformats.org/officeDocument/2006/relationships/image" Target="../media/image94.svg"/><Relationship Id="rId11" Type="http://schemas.openxmlformats.org/officeDocument/2006/relationships/image" Target="../media/image124.png"/><Relationship Id="rId24" Type="http://schemas.openxmlformats.org/officeDocument/2006/relationships/image" Target="../media/image121.png"/><Relationship Id="rId5" Type="http://schemas.openxmlformats.org/officeDocument/2006/relationships/image" Target="../media/image93.png"/><Relationship Id="rId15" Type="http://schemas.openxmlformats.org/officeDocument/2006/relationships/image" Target="../media/image126.png"/><Relationship Id="rId23" Type="http://schemas.openxmlformats.org/officeDocument/2006/relationships/image" Target="../media/image132.svg"/><Relationship Id="rId28" Type="http://schemas.openxmlformats.org/officeDocument/2006/relationships/image" Target="../media/image136.svg"/><Relationship Id="rId10" Type="http://schemas.openxmlformats.org/officeDocument/2006/relationships/image" Target="../media/image110.svg"/><Relationship Id="rId19" Type="http://schemas.openxmlformats.org/officeDocument/2006/relationships/image" Target="../media/image111.png"/><Relationship Id="rId4" Type="http://schemas.openxmlformats.org/officeDocument/2006/relationships/image" Target="../media/image108.svg"/><Relationship Id="rId9" Type="http://schemas.openxmlformats.org/officeDocument/2006/relationships/image" Target="../media/image109.png"/><Relationship Id="rId14" Type="http://schemas.openxmlformats.org/officeDocument/2006/relationships/image" Target="../media/image69.svg"/><Relationship Id="rId22" Type="http://schemas.openxmlformats.org/officeDocument/2006/relationships/image" Target="../media/image131.png"/><Relationship Id="rId27" Type="http://schemas.openxmlformats.org/officeDocument/2006/relationships/image" Target="../media/image1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3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3.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9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zure-arc/data/managed-instance-high-availability" TargetMode="External"/><Relationship Id="rId2" Type="http://schemas.openxmlformats.org/officeDocument/2006/relationships/notesSlide" Target="../notesSlides/notesSlide28.xml"/><Relationship Id="rId1" Type="http://schemas.openxmlformats.org/officeDocument/2006/relationships/slideLayout" Target="../slideLayouts/slideLayout120.xml"/></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29.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4.sv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08.svg"/><Relationship Id="rId2" Type="http://schemas.openxmlformats.org/officeDocument/2006/relationships/notesSlide" Target="../notesSlides/notesSlide30.xml"/><Relationship Id="rId1" Type="http://schemas.openxmlformats.org/officeDocument/2006/relationships/slideLayout" Target="../slideLayouts/slideLayout12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4.sv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1.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2.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3.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4.xml"/><Relationship Id="rId1" Type="http://schemas.openxmlformats.org/officeDocument/2006/relationships/slideLayout" Target="../slideLayouts/slideLayout12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08.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8.svg"/><Relationship Id="rId7" Type="http://schemas.openxmlformats.org/officeDocument/2006/relationships/image" Target="../media/image94.svg"/><Relationship Id="rId2" Type="http://schemas.openxmlformats.org/officeDocument/2006/relationships/image" Target="../media/image107.png"/><Relationship Id="rId1" Type="http://schemas.openxmlformats.org/officeDocument/2006/relationships/slideLayout" Target="../slideLayouts/slideLayout246.xml"/><Relationship Id="rId6" Type="http://schemas.openxmlformats.org/officeDocument/2006/relationships/image" Target="../media/image93.png"/><Relationship Id="rId11" Type="http://schemas.openxmlformats.org/officeDocument/2006/relationships/image" Target="../media/image140.svg"/><Relationship Id="rId5" Type="http://schemas.openxmlformats.org/officeDocument/2006/relationships/image" Target="../media/image138.svg"/><Relationship Id="rId10" Type="http://schemas.openxmlformats.org/officeDocument/2006/relationships/image" Target="../media/image139.png"/><Relationship Id="rId4" Type="http://schemas.openxmlformats.org/officeDocument/2006/relationships/image" Target="../media/image137.png"/><Relationship Id="rId9" Type="http://schemas.openxmlformats.org/officeDocument/2006/relationships/image" Target="../media/image123.svg"/></Relationships>
</file>

<file path=ppt/slides/_rels/slide46.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42.png"/><Relationship Id="rId7" Type="http://schemas.openxmlformats.org/officeDocument/2006/relationships/image" Target="../media/image122.png"/><Relationship Id="rId2" Type="http://schemas.openxmlformats.org/officeDocument/2006/relationships/image" Target="../media/image141.png"/><Relationship Id="rId1" Type="http://schemas.openxmlformats.org/officeDocument/2006/relationships/slideLayout" Target="../slideLayouts/slideLayout24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3.svg"/><Relationship Id="rId7" Type="http://schemas.openxmlformats.org/officeDocument/2006/relationships/image" Target="../media/image94.sv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93.png"/><Relationship Id="rId5" Type="http://schemas.openxmlformats.org/officeDocument/2006/relationships/image" Target="../media/image143.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3.svg"/><Relationship Id="rId7" Type="http://schemas.openxmlformats.org/officeDocument/2006/relationships/image" Target="../media/image143.pn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142.png"/><Relationship Id="rId5" Type="http://schemas.openxmlformats.org/officeDocument/2006/relationships/image" Target="../media/image94.sv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43.png"/><Relationship Id="rId7" Type="http://schemas.openxmlformats.org/officeDocument/2006/relationships/image" Target="../media/image122.png"/><Relationship Id="rId2" Type="http://schemas.openxmlformats.org/officeDocument/2006/relationships/image" Target="../media/image142.png"/><Relationship Id="rId1" Type="http://schemas.openxmlformats.org/officeDocument/2006/relationships/slideLayout" Target="../slideLayouts/slideLayout246.xml"/><Relationship Id="rId6" Type="http://schemas.openxmlformats.org/officeDocument/2006/relationships/image" Target="../media/image144.png"/><Relationship Id="rId5" Type="http://schemas.openxmlformats.org/officeDocument/2006/relationships/image" Target="../media/image108.sv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35.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36.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7.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8.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39.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40.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5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94.svg"/><Relationship Id="rId7" Type="http://schemas.openxmlformats.org/officeDocument/2006/relationships/image" Target="../media/image123.svg"/><Relationship Id="rId12" Type="http://schemas.openxmlformats.org/officeDocument/2006/relationships/image" Target="../media/image69.svg"/><Relationship Id="rId2" Type="http://schemas.openxmlformats.org/officeDocument/2006/relationships/image" Target="../media/image93.png"/><Relationship Id="rId1" Type="http://schemas.openxmlformats.org/officeDocument/2006/relationships/slideLayout" Target="../slideLayouts/slideLayout246.xml"/><Relationship Id="rId6" Type="http://schemas.openxmlformats.org/officeDocument/2006/relationships/image" Target="../media/image122.png"/><Relationship Id="rId11" Type="http://schemas.openxmlformats.org/officeDocument/2006/relationships/image" Target="../media/image68.png"/><Relationship Id="rId5" Type="http://schemas.openxmlformats.org/officeDocument/2006/relationships/image" Target="../media/image108.svg"/><Relationship Id="rId10" Type="http://schemas.openxmlformats.org/officeDocument/2006/relationships/image" Target="../media/image148.svg"/><Relationship Id="rId4" Type="http://schemas.openxmlformats.org/officeDocument/2006/relationships/image" Target="../media/image107.png"/><Relationship Id="rId9" Type="http://schemas.openxmlformats.org/officeDocument/2006/relationships/image" Target="../media/image147.png"/></Relationships>
</file>

<file path=ppt/slides/_rels/slide5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23.svg"/><Relationship Id="rId7" Type="http://schemas.openxmlformats.org/officeDocument/2006/relationships/image" Target="../media/image93.png"/><Relationship Id="rId12" Type="http://schemas.openxmlformats.org/officeDocument/2006/relationships/image" Target="../media/image150.svg"/><Relationship Id="rId2" Type="http://schemas.openxmlformats.org/officeDocument/2006/relationships/image" Target="../media/image122.png"/><Relationship Id="rId1" Type="http://schemas.openxmlformats.org/officeDocument/2006/relationships/slideLayout" Target="../slideLayouts/slideLayout246.xml"/><Relationship Id="rId6" Type="http://schemas.openxmlformats.org/officeDocument/2006/relationships/image" Target="../media/image148.svg"/><Relationship Id="rId11" Type="http://schemas.openxmlformats.org/officeDocument/2006/relationships/image" Target="../media/image149.png"/><Relationship Id="rId5" Type="http://schemas.openxmlformats.org/officeDocument/2006/relationships/image" Target="../media/image147.png"/><Relationship Id="rId10" Type="http://schemas.openxmlformats.org/officeDocument/2006/relationships/image" Target="../media/image108.svg"/><Relationship Id="rId4" Type="http://schemas.openxmlformats.org/officeDocument/2006/relationships/image" Target="../media/image146.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54.png"/><Relationship Id="rId18" Type="http://schemas.openxmlformats.org/officeDocument/2006/relationships/image" Target="../media/image159.svg"/><Relationship Id="rId3" Type="http://schemas.openxmlformats.org/officeDocument/2006/relationships/image" Target="../media/image93.png"/><Relationship Id="rId7" Type="http://schemas.openxmlformats.org/officeDocument/2006/relationships/image" Target="../media/image122.png"/><Relationship Id="rId12" Type="http://schemas.openxmlformats.org/officeDocument/2006/relationships/image" Target="../media/image110.svg"/><Relationship Id="rId17" Type="http://schemas.openxmlformats.org/officeDocument/2006/relationships/image" Target="../media/image158.png"/><Relationship Id="rId2" Type="http://schemas.openxmlformats.org/officeDocument/2006/relationships/image" Target="../media/image151.png"/><Relationship Id="rId16" Type="http://schemas.openxmlformats.org/officeDocument/2006/relationships/image" Target="../media/image157.svg"/><Relationship Id="rId20" Type="http://schemas.openxmlformats.org/officeDocument/2006/relationships/image" Target="../media/image112.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09.png"/><Relationship Id="rId5" Type="http://schemas.openxmlformats.org/officeDocument/2006/relationships/image" Target="../media/image107.png"/><Relationship Id="rId15" Type="http://schemas.openxmlformats.org/officeDocument/2006/relationships/image" Target="../media/image156.png"/><Relationship Id="rId10" Type="http://schemas.openxmlformats.org/officeDocument/2006/relationships/image" Target="../media/image153.svg"/><Relationship Id="rId19" Type="http://schemas.openxmlformats.org/officeDocument/2006/relationships/image" Target="../media/image111.png"/><Relationship Id="rId4" Type="http://schemas.openxmlformats.org/officeDocument/2006/relationships/image" Target="../media/image94.svg"/><Relationship Id="rId9" Type="http://schemas.openxmlformats.org/officeDocument/2006/relationships/image" Target="../media/image152.png"/><Relationship Id="rId14" Type="http://schemas.openxmlformats.org/officeDocument/2006/relationships/image" Target="../media/image155.svg"/></Relationships>
</file>

<file path=ppt/slides/_rels/slide5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18" Type="http://schemas.openxmlformats.org/officeDocument/2006/relationships/image" Target="../media/image160.svg"/><Relationship Id="rId3" Type="http://schemas.openxmlformats.org/officeDocument/2006/relationships/image" Target="../media/image93.png"/><Relationship Id="rId7" Type="http://schemas.openxmlformats.org/officeDocument/2006/relationships/image" Target="../media/image152.png"/><Relationship Id="rId12" Type="http://schemas.openxmlformats.org/officeDocument/2006/relationships/image" Target="../media/image155.svg"/><Relationship Id="rId17" Type="http://schemas.openxmlformats.org/officeDocument/2006/relationships/image" Target="../media/image95.png"/><Relationship Id="rId2" Type="http://schemas.openxmlformats.org/officeDocument/2006/relationships/image" Target="../media/image151.png"/><Relationship Id="rId16" Type="http://schemas.openxmlformats.org/officeDocument/2006/relationships/image" Target="../media/image112.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54.png"/><Relationship Id="rId5" Type="http://schemas.openxmlformats.org/officeDocument/2006/relationships/image" Target="../media/image107.png"/><Relationship Id="rId15" Type="http://schemas.openxmlformats.org/officeDocument/2006/relationships/image" Target="../media/image111.png"/><Relationship Id="rId10" Type="http://schemas.openxmlformats.org/officeDocument/2006/relationships/image" Target="../media/image110.svg"/><Relationship Id="rId4" Type="http://schemas.openxmlformats.org/officeDocument/2006/relationships/image" Target="../media/image94.svg"/><Relationship Id="rId9" Type="http://schemas.openxmlformats.org/officeDocument/2006/relationships/image" Target="../media/image109.png"/><Relationship Id="rId14" Type="http://schemas.openxmlformats.org/officeDocument/2006/relationships/image" Target="../media/image159.svg"/></Relationships>
</file>

<file path=ppt/slides/_rels/slide6.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3.png"/><Relationship Id="rId7" Type="http://schemas.openxmlformats.org/officeDocument/2006/relationships/hyperlink" Target="/s/photos/tools?utm_source=unsplash&amp;utm_medium=referral&amp;utm_content=creditCopyText"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unsplash.com/@randomlies?utm_source=unsplash&amp;utm_medium=referral&amp;utm_content=creditCopyText"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6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3.svg"/><Relationship Id="rId9" Type="http://schemas.openxmlformats.org/officeDocument/2006/relationships/image" Target="../media/image94.svg"/></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6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23.svg"/><Relationship Id="rId9" Type="http://schemas.openxmlformats.org/officeDocument/2006/relationships/image" Target="../media/image94.sv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94.svg"/><Relationship Id="rId2" Type="http://schemas.openxmlformats.org/officeDocument/2006/relationships/notesSlide" Target="../notesSlides/notesSlide43.xml"/><Relationship Id="rId1" Type="http://schemas.openxmlformats.org/officeDocument/2006/relationships/slideLayout" Target="../slideLayouts/slideLayout263.xml"/><Relationship Id="rId6" Type="http://schemas.openxmlformats.org/officeDocument/2006/relationships/image" Target="../media/image9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23.svg"/></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4.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5.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2.png"/><Relationship Id="rId7" Type="http://schemas.openxmlformats.org/officeDocument/2006/relationships/image" Target="../media/image108.svg"/><Relationship Id="rId2" Type="http://schemas.openxmlformats.org/officeDocument/2006/relationships/notesSlide" Target="../notesSlides/notesSlide46.xml"/><Relationship Id="rId1" Type="http://schemas.openxmlformats.org/officeDocument/2006/relationships/slideLayout" Target="../slideLayouts/slideLayout26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23.svg"/><Relationship Id="rId9" Type="http://schemas.openxmlformats.org/officeDocument/2006/relationships/image" Target="../media/image94.svg"/></Relationships>
</file>

<file path=ppt/slides/_rels/slide66.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07.png"/><Relationship Id="rId26" Type="http://schemas.openxmlformats.org/officeDocument/2006/relationships/image" Target="../media/image133.png"/><Relationship Id="rId21" Type="http://schemas.openxmlformats.org/officeDocument/2006/relationships/image" Target="../media/image123.svg"/><Relationship Id="rId34" Type="http://schemas.openxmlformats.org/officeDocument/2006/relationships/image" Target="../media/image180.pn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94.svg"/><Relationship Id="rId25" Type="http://schemas.openxmlformats.org/officeDocument/2006/relationships/image" Target="../media/image129.svg"/><Relationship Id="rId33" Type="http://schemas.openxmlformats.org/officeDocument/2006/relationships/image" Target="../media/image179.svg"/><Relationship Id="rId2" Type="http://schemas.openxmlformats.org/officeDocument/2006/relationships/notesSlide" Target="../notesSlides/notesSlide47.xml"/><Relationship Id="rId16" Type="http://schemas.openxmlformats.org/officeDocument/2006/relationships/image" Target="../media/image93.png"/><Relationship Id="rId20" Type="http://schemas.openxmlformats.org/officeDocument/2006/relationships/image" Target="../media/image122.png"/><Relationship Id="rId29" Type="http://schemas.openxmlformats.org/officeDocument/2006/relationships/image" Target="../media/image175.svg"/><Relationship Id="rId1" Type="http://schemas.openxmlformats.org/officeDocument/2006/relationships/slideLayout" Target="../slideLayouts/slideLayout246.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28.png"/><Relationship Id="rId32" Type="http://schemas.openxmlformats.org/officeDocument/2006/relationships/image" Target="../media/image178.png"/><Relationship Id="rId37" Type="http://schemas.openxmlformats.org/officeDocument/2006/relationships/image" Target="../media/image110.svg"/><Relationship Id="rId5" Type="http://schemas.openxmlformats.org/officeDocument/2006/relationships/image" Target="../media/image163.png"/><Relationship Id="rId15" Type="http://schemas.openxmlformats.org/officeDocument/2006/relationships/image" Target="../media/image173.emf"/><Relationship Id="rId23" Type="http://schemas.openxmlformats.org/officeDocument/2006/relationships/image" Target="../media/image88.svg"/><Relationship Id="rId28" Type="http://schemas.openxmlformats.org/officeDocument/2006/relationships/image" Target="../media/image174.png"/><Relationship Id="rId36" Type="http://schemas.openxmlformats.org/officeDocument/2006/relationships/image" Target="../media/image109.png"/><Relationship Id="rId10" Type="http://schemas.openxmlformats.org/officeDocument/2006/relationships/image" Target="../media/image168.svg"/><Relationship Id="rId19" Type="http://schemas.openxmlformats.org/officeDocument/2006/relationships/image" Target="../media/image108.svg"/><Relationship Id="rId31" Type="http://schemas.openxmlformats.org/officeDocument/2006/relationships/image" Target="../media/image177.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87.png"/><Relationship Id="rId27" Type="http://schemas.openxmlformats.org/officeDocument/2006/relationships/image" Target="../media/image134.svg"/><Relationship Id="rId30" Type="http://schemas.openxmlformats.org/officeDocument/2006/relationships/image" Target="../media/image176.png"/><Relationship Id="rId35" Type="http://schemas.openxmlformats.org/officeDocument/2006/relationships/image" Target="../media/image181.svg"/><Relationship Id="rId8" Type="http://schemas.openxmlformats.org/officeDocument/2006/relationships/image" Target="../media/image166.svg"/><Relationship Id="rId3" Type="http://schemas.openxmlformats.org/officeDocument/2006/relationships/image" Target="../media/image161.png"/></Relationships>
</file>

<file path=ppt/slides/_rels/slide67.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82.png"/><Relationship Id="rId18" Type="http://schemas.openxmlformats.org/officeDocument/2006/relationships/image" Target="../media/image187.svg"/><Relationship Id="rId3" Type="http://schemas.openxmlformats.org/officeDocument/2006/relationships/image" Target="../media/image128.png"/><Relationship Id="rId21" Type="http://schemas.openxmlformats.org/officeDocument/2006/relationships/image" Target="../media/image109.png"/><Relationship Id="rId7" Type="http://schemas.openxmlformats.org/officeDocument/2006/relationships/image" Target="../media/image122.png"/><Relationship Id="rId12" Type="http://schemas.openxmlformats.org/officeDocument/2006/relationships/image" Target="../media/image94.svg"/><Relationship Id="rId17" Type="http://schemas.openxmlformats.org/officeDocument/2006/relationships/image" Target="../media/image186.png"/><Relationship Id="rId2" Type="http://schemas.openxmlformats.org/officeDocument/2006/relationships/notesSlide" Target="../notesSlides/notesSlide48.xml"/><Relationship Id="rId16" Type="http://schemas.openxmlformats.org/officeDocument/2006/relationships/image" Target="../media/image185.svg"/><Relationship Id="rId20" Type="http://schemas.openxmlformats.org/officeDocument/2006/relationships/image" Target="../media/image189.svg"/><Relationship Id="rId1" Type="http://schemas.openxmlformats.org/officeDocument/2006/relationships/slideLayout" Target="../slideLayouts/slideLayout246.xml"/><Relationship Id="rId6" Type="http://schemas.openxmlformats.org/officeDocument/2006/relationships/image" Target="../media/image134.svg"/><Relationship Id="rId11" Type="http://schemas.openxmlformats.org/officeDocument/2006/relationships/image" Target="../media/image93.png"/><Relationship Id="rId24" Type="http://schemas.openxmlformats.org/officeDocument/2006/relationships/image" Target="../media/image125.svg"/><Relationship Id="rId5" Type="http://schemas.openxmlformats.org/officeDocument/2006/relationships/image" Target="../media/image133.png"/><Relationship Id="rId15" Type="http://schemas.openxmlformats.org/officeDocument/2006/relationships/image" Target="../media/image184.png"/><Relationship Id="rId23" Type="http://schemas.openxmlformats.org/officeDocument/2006/relationships/image" Target="../media/image124.png"/><Relationship Id="rId10" Type="http://schemas.openxmlformats.org/officeDocument/2006/relationships/image" Target="../media/image108.svg"/><Relationship Id="rId19" Type="http://schemas.openxmlformats.org/officeDocument/2006/relationships/image" Target="../media/image188.png"/><Relationship Id="rId4" Type="http://schemas.openxmlformats.org/officeDocument/2006/relationships/image" Target="../media/image129.svg"/><Relationship Id="rId9" Type="http://schemas.openxmlformats.org/officeDocument/2006/relationships/image" Target="../media/image107.png"/><Relationship Id="rId14" Type="http://schemas.openxmlformats.org/officeDocument/2006/relationships/image" Target="../media/image183.svg"/><Relationship Id="rId22" Type="http://schemas.openxmlformats.org/officeDocument/2006/relationships/image" Target="../media/image110.svg"/></Relationships>
</file>

<file path=ppt/slides/_rels/slide68.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88.png"/><Relationship Id="rId18" Type="http://schemas.openxmlformats.org/officeDocument/2006/relationships/image" Target="../media/image125.svg"/><Relationship Id="rId3" Type="http://schemas.openxmlformats.org/officeDocument/2006/relationships/image" Target="../media/image122.png"/><Relationship Id="rId7" Type="http://schemas.openxmlformats.org/officeDocument/2006/relationships/image" Target="../media/image93.png"/><Relationship Id="rId12" Type="http://schemas.openxmlformats.org/officeDocument/2006/relationships/image" Target="../media/image187.svg"/><Relationship Id="rId17" Type="http://schemas.openxmlformats.org/officeDocument/2006/relationships/image" Target="../media/image124.png"/><Relationship Id="rId2" Type="http://schemas.openxmlformats.org/officeDocument/2006/relationships/notesSlide" Target="../notesSlides/notesSlide49.xml"/><Relationship Id="rId16" Type="http://schemas.openxmlformats.org/officeDocument/2006/relationships/image" Target="../media/image110.svg"/><Relationship Id="rId1" Type="http://schemas.openxmlformats.org/officeDocument/2006/relationships/slideLayout" Target="../slideLayouts/slideLayout246.xml"/><Relationship Id="rId6" Type="http://schemas.openxmlformats.org/officeDocument/2006/relationships/image" Target="../media/image108.svg"/><Relationship Id="rId11" Type="http://schemas.openxmlformats.org/officeDocument/2006/relationships/image" Target="../media/image186.png"/><Relationship Id="rId5" Type="http://schemas.openxmlformats.org/officeDocument/2006/relationships/image" Target="../media/image107.png"/><Relationship Id="rId15" Type="http://schemas.openxmlformats.org/officeDocument/2006/relationships/image" Target="../media/image109.png"/><Relationship Id="rId10" Type="http://schemas.openxmlformats.org/officeDocument/2006/relationships/image" Target="../media/image183.svg"/><Relationship Id="rId4" Type="http://schemas.openxmlformats.org/officeDocument/2006/relationships/image" Target="../media/image123.svg"/><Relationship Id="rId9" Type="http://schemas.openxmlformats.org/officeDocument/2006/relationships/image" Target="../media/image182.png"/><Relationship Id="rId14" Type="http://schemas.openxmlformats.org/officeDocument/2006/relationships/image" Target="../media/image189.svg"/></Relationships>
</file>

<file path=ppt/slides/_rels/slide6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84.png"/><Relationship Id="rId3" Type="http://schemas.openxmlformats.org/officeDocument/2006/relationships/image" Target="../media/image128.png"/><Relationship Id="rId7" Type="http://schemas.openxmlformats.org/officeDocument/2006/relationships/image" Target="../media/image122.png"/><Relationship Id="rId12" Type="http://schemas.openxmlformats.org/officeDocument/2006/relationships/image" Target="../media/image94.svg"/><Relationship Id="rId2" Type="http://schemas.openxmlformats.org/officeDocument/2006/relationships/notesSlide" Target="../notesSlides/notesSlide50.xml"/><Relationship Id="rId16" Type="http://schemas.openxmlformats.org/officeDocument/2006/relationships/image" Target="../media/image125.svg"/><Relationship Id="rId1" Type="http://schemas.openxmlformats.org/officeDocument/2006/relationships/slideLayout" Target="../slideLayouts/slideLayout246.xml"/><Relationship Id="rId6" Type="http://schemas.openxmlformats.org/officeDocument/2006/relationships/image" Target="../media/image134.svg"/><Relationship Id="rId11" Type="http://schemas.openxmlformats.org/officeDocument/2006/relationships/image" Target="../media/image93.png"/><Relationship Id="rId5" Type="http://schemas.openxmlformats.org/officeDocument/2006/relationships/image" Target="../media/image133.png"/><Relationship Id="rId15" Type="http://schemas.openxmlformats.org/officeDocument/2006/relationships/image" Target="../media/image124.png"/><Relationship Id="rId10" Type="http://schemas.openxmlformats.org/officeDocument/2006/relationships/image" Target="../media/image108.svg"/><Relationship Id="rId4" Type="http://schemas.openxmlformats.org/officeDocument/2006/relationships/image" Target="../media/image129.svg"/><Relationship Id="rId9" Type="http://schemas.openxmlformats.org/officeDocument/2006/relationships/image" Target="../media/image107.png"/><Relationship Id="rId14" Type="http://schemas.openxmlformats.org/officeDocument/2006/relationships/image" Target="../media/image185.sv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9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svg"/></Relationships>
</file>

<file path=ppt/slides/_rels/slide70.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197.svg"/><Relationship Id="rId26" Type="http://schemas.openxmlformats.org/officeDocument/2006/relationships/image" Target="../media/image205.svg"/><Relationship Id="rId39" Type="http://schemas.openxmlformats.org/officeDocument/2006/relationships/image" Target="../media/image213.svg"/><Relationship Id="rId21" Type="http://schemas.openxmlformats.org/officeDocument/2006/relationships/image" Target="../media/image200.png"/><Relationship Id="rId34" Type="http://schemas.openxmlformats.org/officeDocument/2006/relationships/image" Target="../media/image209.svg"/><Relationship Id="rId42" Type="http://schemas.openxmlformats.org/officeDocument/2006/relationships/image" Target="../media/image108.svg"/><Relationship Id="rId47" Type="http://schemas.openxmlformats.org/officeDocument/2006/relationships/image" Target="../media/image115.png"/><Relationship Id="rId50" Type="http://schemas.openxmlformats.org/officeDocument/2006/relationships/image" Target="../media/image218.svg"/><Relationship Id="rId55" Type="http://schemas.openxmlformats.org/officeDocument/2006/relationships/image" Target="../media/image83.png"/><Relationship Id="rId63" Type="http://schemas.openxmlformats.org/officeDocument/2006/relationships/image" Target="../media/image133.png"/><Relationship Id="rId7" Type="http://schemas.openxmlformats.org/officeDocument/2006/relationships/image" Target="../media/image190.png"/><Relationship Id="rId2" Type="http://schemas.openxmlformats.org/officeDocument/2006/relationships/notesSlide" Target="../notesSlides/notesSlide51.xml"/><Relationship Id="rId16" Type="http://schemas.openxmlformats.org/officeDocument/2006/relationships/image" Target="../media/image195.svg"/><Relationship Id="rId29" Type="http://schemas.openxmlformats.org/officeDocument/2006/relationships/image" Target="../media/image206.png"/><Relationship Id="rId11" Type="http://schemas.openxmlformats.org/officeDocument/2006/relationships/image" Target="../media/image109.png"/><Relationship Id="rId24" Type="http://schemas.openxmlformats.org/officeDocument/2006/relationships/image" Target="../media/image203.svg"/><Relationship Id="rId32" Type="http://schemas.openxmlformats.org/officeDocument/2006/relationships/image" Target="../media/image94.svg"/><Relationship Id="rId37" Type="http://schemas.openxmlformats.org/officeDocument/2006/relationships/image" Target="../media/image103.png"/><Relationship Id="rId40" Type="http://schemas.openxmlformats.org/officeDocument/2006/relationships/image" Target="../media/image102.png"/><Relationship Id="rId45" Type="http://schemas.openxmlformats.org/officeDocument/2006/relationships/image" Target="../media/image214.png"/><Relationship Id="rId53" Type="http://schemas.openxmlformats.org/officeDocument/2006/relationships/image" Target="../media/image167.png"/><Relationship Id="rId58" Type="http://schemas.openxmlformats.org/officeDocument/2006/relationships/image" Target="../media/image224.svg"/><Relationship Id="rId5" Type="http://schemas.openxmlformats.org/officeDocument/2006/relationships/image" Target="../media/image158.png"/><Relationship Id="rId61" Type="http://schemas.openxmlformats.org/officeDocument/2006/relationships/image" Target="../media/image128.png"/><Relationship Id="rId19" Type="http://schemas.openxmlformats.org/officeDocument/2006/relationships/image" Target="../media/image198.png"/><Relationship Id="rId14" Type="http://schemas.openxmlformats.org/officeDocument/2006/relationships/image" Target="../media/image69.svg"/><Relationship Id="rId22" Type="http://schemas.openxmlformats.org/officeDocument/2006/relationships/image" Target="../media/image201.svg"/><Relationship Id="rId27" Type="http://schemas.openxmlformats.org/officeDocument/2006/relationships/image" Target="../media/image122.png"/><Relationship Id="rId30" Type="http://schemas.openxmlformats.org/officeDocument/2006/relationships/image" Target="../media/image207.svg"/><Relationship Id="rId35" Type="http://schemas.openxmlformats.org/officeDocument/2006/relationships/image" Target="../media/image210.png"/><Relationship Id="rId43" Type="http://schemas.openxmlformats.org/officeDocument/2006/relationships/image" Target="../media/image119.png"/><Relationship Id="rId48" Type="http://schemas.openxmlformats.org/officeDocument/2006/relationships/image" Target="../media/image216.svg"/><Relationship Id="rId56" Type="http://schemas.openxmlformats.org/officeDocument/2006/relationships/image" Target="../media/image222.svg"/><Relationship Id="rId64" Type="http://schemas.openxmlformats.org/officeDocument/2006/relationships/image" Target="../media/image134.svg"/><Relationship Id="rId8" Type="http://schemas.openxmlformats.org/officeDocument/2006/relationships/image" Target="../media/image191.svg"/><Relationship Id="rId51" Type="http://schemas.openxmlformats.org/officeDocument/2006/relationships/image" Target="../media/image219.png"/><Relationship Id="rId3" Type="http://schemas.openxmlformats.org/officeDocument/2006/relationships/image" Target="../media/image156.png"/><Relationship Id="rId12" Type="http://schemas.openxmlformats.org/officeDocument/2006/relationships/image" Target="../media/image110.sv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08.png"/><Relationship Id="rId38" Type="http://schemas.openxmlformats.org/officeDocument/2006/relationships/image" Target="../media/image212.png"/><Relationship Id="rId46" Type="http://schemas.openxmlformats.org/officeDocument/2006/relationships/image" Target="../media/image215.svg"/><Relationship Id="rId59" Type="http://schemas.openxmlformats.org/officeDocument/2006/relationships/image" Target="../media/image87.png"/><Relationship Id="rId20" Type="http://schemas.openxmlformats.org/officeDocument/2006/relationships/image" Target="../media/image199.png"/><Relationship Id="rId41" Type="http://schemas.openxmlformats.org/officeDocument/2006/relationships/image" Target="../media/image107.png"/><Relationship Id="rId54" Type="http://schemas.openxmlformats.org/officeDocument/2006/relationships/image" Target="../media/image221.svg"/><Relationship Id="rId62" Type="http://schemas.openxmlformats.org/officeDocument/2006/relationships/image" Target="../media/image129.svg"/><Relationship Id="rId1" Type="http://schemas.openxmlformats.org/officeDocument/2006/relationships/slideLayout" Target="../slideLayouts/slideLayout263.xml"/><Relationship Id="rId6" Type="http://schemas.openxmlformats.org/officeDocument/2006/relationships/image" Target="../media/image159.sv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123.svg"/><Relationship Id="rId36" Type="http://schemas.openxmlformats.org/officeDocument/2006/relationships/image" Target="../media/image211.svg"/><Relationship Id="rId49" Type="http://schemas.openxmlformats.org/officeDocument/2006/relationships/image" Target="../media/image217.png"/><Relationship Id="rId57" Type="http://schemas.openxmlformats.org/officeDocument/2006/relationships/image" Target="../media/image223.png"/><Relationship Id="rId10" Type="http://schemas.openxmlformats.org/officeDocument/2006/relationships/image" Target="../media/image193.svg"/><Relationship Id="rId31" Type="http://schemas.openxmlformats.org/officeDocument/2006/relationships/image" Target="../media/image93.png"/><Relationship Id="rId44" Type="http://schemas.openxmlformats.org/officeDocument/2006/relationships/image" Target="../media/image120.svg"/><Relationship Id="rId52" Type="http://schemas.openxmlformats.org/officeDocument/2006/relationships/image" Target="../media/image220.svg"/><Relationship Id="rId60" Type="http://schemas.openxmlformats.org/officeDocument/2006/relationships/image" Target="../media/image88.svg"/><Relationship Id="rId4" Type="http://schemas.openxmlformats.org/officeDocument/2006/relationships/image" Target="../media/image157.svg"/><Relationship Id="rId9" Type="http://schemas.openxmlformats.org/officeDocument/2006/relationships/image" Target="../media/image192.png"/></Relationships>
</file>

<file path=ppt/slides/_rels/slide71.xml.rels><?xml version="1.0" encoding="UTF-8" standalone="yes"?>
<Relationships xmlns="http://schemas.openxmlformats.org/package/2006/relationships"><Relationship Id="rId26" Type="http://schemas.openxmlformats.org/officeDocument/2006/relationships/image" Target="../media/image204.png"/><Relationship Id="rId21" Type="http://schemas.openxmlformats.org/officeDocument/2006/relationships/image" Target="../media/image209.svg"/><Relationship Id="rId42" Type="http://schemas.openxmlformats.org/officeDocument/2006/relationships/image" Target="../media/image206.png"/><Relationship Id="rId47" Type="http://schemas.openxmlformats.org/officeDocument/2006/relationships/image" Target="../media/image120.svg"/><Relationship Id="rId63" Type="http://schemas.openxmlformats.org/officeDocument/2006/relationships/image" Target="../media/image222.svg"/><Relationship Id="rId68" Type="http://schemas.openxmlformats.org/officeDocument/2006/relationships/image" Target="../media/image223.png"/><Relationship Id="rId7" Type="http://schemas.openxmlformats.org/officeDocument/2006/relationships/image" Target="../media/image191.svg"/><Relationship Id="rId71" Type="http://schemas.openxmlformats.org/officeDocument/2006/relationships/image" Target="../media/image230.svg"/><Relationship Id="rId2" Type="http://schemas.openxmlformats.org/officeDocument/2006/relationships/image" Target="../media/image156.png"/><Relationship Id="rId16" Type="http://schemas.openxmlformats.org/officeDocument/2006/relationships/image" Target="../media/image93.png"/><Relationship Id="rId29" Type="http://schemas.openxmlformats.org/officeDocument/2006/relationships/image" Target="../media/image123.svg"/><Relationship Id="rId11" Type="http://schemas.openxmlformats.org/officeDocument/2006/relationships/image" Target="../media/image110.svg"/><Relationship Id="rId24" Type="http://schemas.openxmlformats.org/officeDocument/2006/relationships/image" Target="../media/image202.png"/><Relationship Id="rId32" Type="http://schemas.openxmlformats.org/officeDocument/2006/relationships/image" Target="../media/image210.png"/><Relationship Id="rId37" Type="http://schemas.openxmlformats.org/officeDocument/2006/relationships/image" Target="../media/image199.png"/><Relationship Id="rId40" Type="http://schemas.openxmlformats.org/officeDocument/2006/relationships/image" Target="../media/image213.svg"/><Relationship Id="rId45" Type="http://schemas.openxmlformats.org/officeDocument/2006/relationships/image" Target="../media/image112.svg"/><Relationship Id="rId53" Type="http://schemas.openxmlformats.org/officeDocument/2006/relationships/image" Target="../media/image218.svg"/><Relationship Id="rId58" Type="http://schemas.openxmlformats.org/officeDocument/2006/relationships/image" Target="../media/image87.png"/><Relationship Id="rId66" Type="http://schemas.openxmlformats.org/officeDocument/2006/relationships/image" Target="../media/image81.png"/><Relationship Id="rId5" Type="http://schemas.openxmlformats.org/officeDocument/2006/relationships/image" Target="../media/image159.svg"/><Relationship Id="rId61" Type="http://schemas.openxmlformats.org/officeDocument/2006/relationships/image" Target="../media/image221.svg"/><Relationship Id="rId19" Type="http://schemas.openxmlformats.org/officeDocument/2006/relationships/image" Target="../media/image108.svg"/><Relationship Id="rId14" Type="http://schemas.openxmlformats.org/officeDocument/2006/relationships/image" Target="../media/image225.png"/><Relationship Id="rId22" Type="http://schemas.openxmlformats.org/officeDocument/2006/relationships/image" Target="../media/image200.png"/><Relationship Id="rId27" Type="http://schemas.openxmlformats.org/officeDocument/2006/relationships/image" Target="../media/image205.svg"/><Relationship Id="rId30" Type="http://schemas.openxmlformats.org/officeDocument/2006/relationships/image" Target="../media/image194.png"/><Relationship Id="rId35" Type="http://schemas.openxmlformats.org/officeDocument/2006/relationships/image" Target="../media/image197.svg"/><Relationship Id="rId43" Type="http://schemas.openxmlformats.org/officeDocument/2006/relationships/image" Target="../media/image207.svg"/><Relationship Id="rId48" Type="http://schemas.openxmlformats.org/officeDocument/2006/relationships/image" Target="../media/image214.png"/><Relationship Id="rId56" Type="http://schemas.openxmlformats.org/officeDocument/2006/relationships/image" Target="../media/image85.png"/><Relationship Id="rId64" Type="http://schemas.openxmlformats.org/officeDocument/2006/relationships/image" Target="../media/image135.png"/><Relationship Id="rId69" Type="http://schemas.openxmlformats.org/officeDocument/2006/relationships/image" Target="../media/image224.svg"/><Relationship Id="rId8" Type="http://schemas.openxmlformats.org/officeDocument/2006/relationships/image" Target="../media/image192.png"/><Relationship Id="rId51" Type="http://schemas.openxmlformats.org/officeDocument/2006/relationships/image" Target="../media/image216.svg"/><Relationship Id="rId3" Type="http://schemas.openxmlformats.org/officeDocument/2006/relationships/image" Target="../media/image157.svg"/><Relationship Id="rId12" Type="http://schemas.openxmlformats.org/officeDocument/2006/relationships/image" Target="../media/image68.png"/><Relationship Id="rId17" Type="http://schemas.openxmlformats.org/officeDocument/2006/relationships/image" Target="../media/image94.svg"/><Relationship Id="rId25" Type="http://schemas.openxmlformats.org/officeDocument/2006/relationships/image" Target="../media/image203.svg"/><Relationship Id="rId33" Type="http://schemas.openxmlformats.org/officeDocument/2006/relationships/image" Target="../media/image211.svg"/><Relationship Id="rId38" Type="http://schemas.openxmlformats.org/officeDocument/2006/relationships/image" Target="../media/image102.png"/><Relationship Id="rId46" Type="http://schemas.openxmlformats.org/officeDocument/2006/relationships/image" Target="../media/image119.png"/><Relationship Id="rId59" Type="http://schemas.openxmlformats.org/officeDocument/2006/relationships/image" Target="../media/image228.svg"/><Relationship Id="rId67" Type="http://schemas.openxmlformats.org/officeDocument/2006/relationships/image" Target="../media/image82.svg"/><Relationship Id="rId20" Type="http://schemas.openxmlformats.org/officeDocument/2006/relationships/image" Target="../media/image208.png"/><Relationship Id="rId41" Type="http://schemas.openxmlformats.org/officeDocument/2006/relationships/image" Target="../media/image103.png"/><Relationship Id="rId54" Type="http://schemas.openxmlformats.org/officeDocument/2006/relationships/image" Target="../media/image219.png"/><Relationship Id="rId62" Type="http://schemas.openxmlformats.org/officeDocument/2006/relationships/image" Target="../media/image83.png"/><Relationship Id="rId70" Type="http://schemas.openxmlformats.org/officeDocument/2006/relationships/image" Target="../media/image229.png"/><Relationship Id="rId1" Type="http://schemas.openxmlformats.org/officeDocument/2006/relationships/slideLayout" Target="../slideLayouts/slideLayout169.xml"/><Relationship Id="rId6" Type="http://schemas.openxmlformats.org/officeDocument/2006/relationships/image" Target="../media/image190.png"/><Relationship Id="rId15" Type="http://schemas.openxmlformats.org/officeDocument/2006/relationships/image" Target="../media/image226.svg"/><Relationship Id="rId23" Type="http://schemas.openxmlformats.org/officeDocument/2006/relationships/image" Target="../media/image201.svg"/><Relationship Id="rId28" Type="http://schemas.openxmlformats.org/officeDocument/2006/relationships/image" Target="../media/image122.png"/><Relationship Id="rId36" Type="http://schemas.openxmlformats.org/officeDocument/2006/relationships/image" Target="../media/image198.png"/><Relationship Id="rId49" Type="http://schemas.openxmlformats.org/officeDocument/2006/relationships/image" Target="../media/image215.svg"/><Relationship Id="rId57" Type="http://schemas.openxmlformats.org/officeDocument/2006/relationships/image" Target="../media/image227.svg"/><Relationship Id="rId10" Type="http://schemas.openxmlformats.org/officeDocument/2006/relationships/image" Target="../media/image109.png"/><Relationship Id="rId31" Type="http://schemas.openxmlformats.org/officeDocument/2006/relationships/image" Target="../media/image195.svg"/><Relationship Id="rId44" Type="http://schemas.openxmlformats.org/officeDocument/2006/relationships/image" Target="../media/image111.png"/><Relationship Id="rId52" Type="http://schemas.openxmlformats.org/officeDocument/2006/relationships/image" Target="../media/image217.png"/><Relationship Id="rId60" Type="http://schemas.openxmlformats.org/officeDocument/2006/relationships/image" Target="../media/image167.png"/><Relationship Id="rId65" Type="http://schemas.openxmlformats.org/officeDocument/2006/relationships/image" Target="../media/image136.svg"/><Relationship Id="rId4" Type="http://schemas.openxmlformats.org/officeDocument/2006/relationships/image" Target="../media/image158.png"/><Relationship Id="rId9" Type="http://schemas.openxmlformats.org/officeDocument/2006/relationships/image" Target="../media/image193.svg"/><Relationship Id="rId13" Type="http://schemas.openxmlformats.org/officeDocument/2006/relationships/image" Target="../media/image69.svg"/><Relationship Id="rId18" Type="http://schemas.openxmlformats.org/officeDocument/2006/relationships/image" Target="../media/image107.png"/><Relationship Id="rId39" Type="http://schemas.openxmlformats.org/officeDocument/2006/relationships/image" Target="../media/image212.png"/><Relationship Id="rId34" Type="http://schemas.openxmlformats.org/officeDocument/2006/relationships/image" Target="../media/image196.png"/><Relationship Id="rId50" Type="http://schemas.openxmlformats.org/officeDocument/2006/relationships/image" Target="../media/image115.png"/><Relationship Id="rId55" Type="http://schemas.openxmlformats.org/officeDocument/2006/relationships/image" Target="../media/image220.svg"/></Relationships>
</file>

<file path=ppt/slides/_rels/slide72.xml.rels><?xml version="1.0" encoding="UTF-8" standalone="yes"?>
<Relationships xmlns="http://schemas.openxmlformats.org/package/2006/relationships"><Relationship Id="rId26" Type="http://schemas.openxmlformats.org/officeDocument/2006/relationships/image" Target="../media/image69.svg"/><Relationship Id="rId21" Type="http://schemas.openxmlformats.org/officeDocument/2006/relationships/image" Target="../media/image85.png"/><Relationship Id="rId42" Type="http://schemas.openxmlformats.org/officeDocument/2006/relationships/image" Target="../media/image82.svg"/><Relationship Id="rId47" Type="http://schemas.openxmlformats.org/officeDocument/2006/relationships/image" Target="../media/image208.png"/><Relationship Id="rId63" Type="http://schemas.openxmlformats.org/officeDocument/2006/relationships/image" Target="../media/image231.png"/><Relationship Id="rId68" Type="http://schemas.openxmlformats.org/officeDocument/2006/relationships/image" Target="../media/image236.svg"/><Relationship Id="rId16" Type="http://schemas.openxmlformats.org/officeDocument/2006/relationships/image" Target="../media/image216.svg"/><Relationship Id="rId11" Type="http://schemas.openxmlformats.org/officeDocument/2006/relationships/image" Target="../media/image119.png"/><Relationship Id="rId24" Type="http://schemas.openxmlformats.org/officeDocument/2006/relationships/image" Target="../media/image110.svg"/><Relationship Id="rId32" Type="http://schemas.openxmlformats.org/officeDocument/2006/relationships/image" Target="../media/image199.png"/><Relationship Id="rId37" Type="http://schemas.openxmlformats.org/officeDocument/2006/relationships/image" Target="../media/image83.png"/><Relationship Id="rId40" Type="http://schemas.openxmlformats.org/officeDocument/2006/relationships/image" Target="../media/image136.svg"/><Relationship Id="rId45" Type="http://schemas.openxmlformats.org/officeDocument/2006/relationships/image" Target="../media/image229.png"/><Relationship Id="rId53" Type="http://schemas.openxmlformats.org/officeDocument/2006/relationships/image" Target="../media/image204.png"/><Relationship Id="rId58" Type="http://schemas.openxmlformats.org/officeDocument/2006/relationships/image" Target="../media/image207.svg"/><Relationship Id="rId66" Type="http://schemas.openxmlformats.org/officeDocument/2006/relationships/image" Target="../media/image234.svg"/><Relationship Id="rId74" Type="http://schemas.openxmlformats.org/officeDocument/2006/relationships/image" Target="../media/image242.svg"/><Relationship Id="rId79" Type="http://schemas.openxmlformats.org/officeDocument/2006/relationships/image" Target="../media/image213.svg"/><Relationship Id="rId5" Type="http://schemas.openxmlformats.org/officeDocument/2006/relationships/image" Target="../media/image158.png"/><Relationship Id="rId61" Type="http://schemas.openxmlformats.org/officeDocument/2006/relationships/image" Target="../media/image93.png"/><Relationship Id="rId19" Type="http://schemas.openxmlformats.org/officeDocument/2006/relationships/image" Target="../media/image219.png"/><Relationship Id="rId14" Type="http://schemas.openxmlformats.org/officeDocument/2006/relationships/image" Target="../media/image215.svg"/><Relationship Id="rId22" Type="http://schemas.openxmlformats.org/officeDocument/2006/relationships/image" Target="../media/image227.svg"/><Relationship Id="rId27" Type="http://schemas.openxmlformats.org/officeDocument/2006/relationships/image" Target="../media/image194.png"/><Relationship Id="rId30" Type="http://schemas.openxmlformats.org/officeDocument/2006/relationships/image" Target="../media/image197.svg"/><Relationship Id="rId35" Type="http://schemas.openxmlformats.org/officeDocument/2006/relationships/image" Target="../media/image167.png"/><Relationship Id="rId43" Type="http://schemas.openxmlformats.org/officeDocument/2006/relationships/image" Target="../media/image223.png"/><Relationship Id="rId48" Type="http://schemas.openxmlformats.org/officeDocument/2006/relationships/image" Target="../media/image209.svg"/><Relationship Id="rId56" Type="http://schemas.openxmlformats.org/officeDocument/2006/relationships/image" Target="../media/image123.svg"/><Relationship Id="rId64" Type="http://schemas.openxmlformats.org/officeDocument/2006/relationships/image" Target="../media/image232.svg"/><Relationship Id="rId69" Type="http://schemas.openxmlformats.org/officeDocument/2006/relationships/image" Target="../media/image237.png"/><Relationship Id="rId77" Type="http://schemas.openxmlformats.org/officeDocument/2006/relationships/image" Target="../media/image103.png"/><Relationship Id="rId8" Type="http://schemas.openxmlformats.org/officeDocument/2006/relationships/image" Target="../media/image191.svg"/><Relationship Id="rId51" Type="http://schemas.openxmlformats.org/officeDocument/2006/relationships/image" Target="../media/image202.png"/><Relationship Id="rId72" Type="http://schemas.openxmlformats.org/officeDocument/2006/relationships/image" Target="../media/image240.svg"/><Relationship Id="rId80" Type="http://schemas.openxmlformats.org/officeDocument/2006/relationships/image" Target="../media/image102.png"/><Relationship Id="rId3" Type="http://schemas.openxmlformats.org/officeDocument/2006/relationships/image" Target="../media/image156.png"/><Relationship Id="rId12" Type="http://schemas.openxmlformats.org/officeDocument/2006/relationships/image" Target="../media/image120.svg"/><Relationship Id="rId17" Type="http://schemas.openxmlformats.org/officeDocument/2006/relationships/image" Target="../media/image217.png"/><Relationship Id="rId25" Type="http://schemas.openxmlformats.org/officeDocument/2006/relationships/image" Target="../media/image68.png"/><Relationship Id="rId33" Type="http://schemas.openxmlformats.org/officeDocument/2006/relationships/image" Target="../media/image87.png"/><Relationship Id="rId38" Type="http://schemas.openxmlformats.org/officeDocument/2006/relationships/image" Target="../media/image222.svg"/><Relationship Id="rId46" Type="http://schemas.openxmlformats.org/officeDocument/2006/relationships/image" Target="../media/image230.svg"/><Relationship Id="rId59" Type="http://schemas.openxmlformats.org/officeDocument/2006/relationships/image" Target="../media/image225.png"/><Relationship Id="rId67" Type="http://schemas.openxmlformats.org/officeDocument/2006/relationships/image" Target="../media/image235.png"/><Relationship Id="rId20" Type="http://schemas.openxmlformats.org/officeDocument/2006/relationships/image" Target="../media/image220.svg"/><Relationship Id="rId41" Type="http://schemas.openxmlformats.org/officeDocument/2006/relationships/image" Target="../media/image81.png"/><Relationship Id="rId54" Type="http://schemas.openxmlformats.org/officeDocument/2006/relationships/image" Target="../media/image205.svg"/><Relationship Id="rId62" Type="http://schemas.openxmlformats.org/officeDocument/2006/relationships/image" Target="../media/image94.svg"/><Relationship Id="rId70" Type="http://schemas.openxmlformats.org/officeDocument/2006/relationships/image" Target="../media/image238.svg"/><Relationship Id="rId75" Type="http://schemas.openxmlformats.org/officeDocument/2006/relationships/image" Target="../media/image210.png"/><Relationship Id="rId1" Type="http://schemas.openxmlformats.org/officeDocument/2006/relationships/slideLayout" Target="../slideLayouts/slideLayout169.xml"/><Relationship Id="rId6" Type="http://schemas.openxmlformats.org/officeDocument/2006/relationships/image" Target="../media/image159.svg"/><Relationship Id="rId15" Type="http://schemas.openxmlformats.org/officeDocument/2006/relationships/image" Target="../media/image115.png"/><Relationship Id="rId23" Type="http://schemas.openxmlformats.org/officeDocument/2006/relationships/image" Target="../media/image109.png"/><Relationship Id="rId28" Type="http://schemas.openxmlformats.org/officeDocument/2006/relationships/image" Target="../media/image195.svg"/><Relationship Id="rId36" Type="http://schemas.openxmlformats.org/officeDocument/2006/relationships/image" Target="../media/image221.svg"/><Relationship Id="rId49" Type="http://schemas.openxmlformats.org/officeDocument/2006/relationships/image" Target="../media/image200.png"/><Relationship Id="rId57" Type="http://schemas.openxmlformats.org/officeDocument/2006/relationships/image" Target="../media/image206.png"/><Relationship Id="rId10" Type="http://schemas.openxmlformats.org/officeDocument/2006/relationships/image" Target="../media/image193.svg"/><Relationship Id="rId31" Type="http://schemas.openxmlformats.org/officeDocument/2006/relationships/image" Target="../media/image198.png"/><Relationship Id="rId44" Type="http://schemas.openxmlformats.org/officeDocument/2006/relationships/image" Target="../media/image224.svg"/><Relationship Id="rId52" Type="http://schemas.openxmlformats.org/officeDocument/2006/relationships/image" Target="../media/image203.svg"/><Relationship Id="rId60" Type="http://schemas.openxmlformats.org/officeDocument/2006/relationships/image" Target="../media/image226.svg"/><Relationship Id="rId65" Type="http://schemas.openxmlformats.org/officeDocument/2006/relationships/image" Target="../media/image233.png"/><Relationship Id="rId73" Type="http://schemas.openxmlformats.org/officeDocument/2006/relationships/image" Target="../media/image241.png"/><Relationship Id="rId78" Type="http://schemas.openxmlformats.org/officeDocument/2006/relationships/image" Target="../media/image212.png"/><Relationship Id="rId4" Type="http://schemas.openxmlformats.org/officeDocument/2006/relationships/image" Target="../media/image157.svg"/><Relationship Id="rId9" Type="http://schemas.openxmlformats.org/officeDocument/2006/relationships/image" Target="../media/image192.png"/><Relationship Id="rId13" Type="http://schemas.openxmlformats.org/officeDocument/2006/relationships/image" Target="../media/image214.png"/><Relationship Id="rId18" Type="http://schemas.openxmlformats.org/officeDocument/2006/relationships/image" Target="../media/image218.svg"/><Relationship Id="rId39" Type="http://schemas.openxmlformats.org/officeDocument/2006/relationships/image" Target="../media/image135.png"/><Relationship Id="rId34" Type="http://schemas.openxmlformats.org/officeDocument/2006/relationships/image" Target="../media/image228.svg"/><Relationship Id="rId50" Type="http://schemas.openxmlformats.org/officeDocument/2006/relationships/image" Target="../media/image201.svg"/><Relationship Id="rId55" Type="http://schemas.openxmlformats.org/officeDocument/2006/relationships/image" Target="../media/image122.png"/><Relationship Id="rId76" Type="http://schemas.openxmlformats.org/officeDocument/2006/relationships/image" Target="../media/image211.svg"/><Relationship Id="rId7" Type="http://schemas.openxmlformats.org/officeDocument/2006/relationships/image" Target="../media/image190.png"/><Relationship Id="rId71" Type="http://schemas.openxmlformats.org/officeDocument/2006/relationships/image" Target="../media/image239.png"/><Relationship Id="rId2" Type="http://schemas.openxmlformats.org/officeDocument/2006/relationships/notesSlide" Target="../notesSlides/notesSlide52.xml"/><Relationship Id="rId29" Type="http://schemas.openxmlformats.org/officeDocument/2006/relationships/image" Target="../media/image1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zurearcjumpstart.io/" TargetMode="External"/><Relationship Id="rId7" Type="http://schemas.openxmlformats.org/officeDocument/2006/relationships/hyperlink" Target="https://docs.microsoft.com/en-us/sql/azdata/reference/reference-azdata" TargetMode="External"/><Relationship Id="rId2" Type="http://schemas.openxmlformats.org/officeDocument/2006/relationships/image" Target="../media/image243.jpeg"/><Relationship Id="rId1" Type="http://schemas.openxmlformats.org/officeDocument/2006/relationships/slideLayout" Target="../slideLayouts/slideLayout2.xml"/><Relationship Id="rId6" Type="http://schemas.openxmlformats.org/officeDocument/2006/relationships/hyperlink" Target="https://docs.microsoft.com/en-us/azure/azure-arc/data/what-is-azure-arc-enabled-postgres-hyperscale" TargetMode="External"/><Relationship Id="rId5" Type="http://schemas.openxmlformats.org/officeDocument/2006/relationships/hyperlink" Target="https://docs.microsoft.com/en-us/azure/azure-arc/data/managed-instance-overview" TargetMode="External"/><Relationship Id="rId4" Type="http://schemas.openxmlformats.org/officeDocument/2006/relationships/hyperlink" Target="https://docs.microsoft.com/en-us/azure/azure-arc/data/"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73.png"/><Relationship Id="rId7" Type="http://schemas.openxmlformats.org/officeDocument/2006/relationships/image" Target="../media/image68.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4.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106.xml"/><Relationship Id="rId6" Type="http://schemas.openxmlformats.org/officeDocument/2006/relationships/image" Target="../media/image76.svg"/><Relationship Id="rId11" Type="http://schemas.openxmlformats.org/officeDocument/2006/relationships/image" Target="../media/image79.png"/><Relationship Id="rId5" Type="http://schemas.openxmlformats.org/officeDocument/2006/relationships/image" Target="../media/image75.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png"/><Relationship Id="rId4" Type="http://schemas.openxmlformats.org/officeDocument/2006/relationships/image" Target="../media/image74.svg"/><Relationship Id="rId9" Type="http://schemas.openxmlformats.org/officeDocument/2006/relationships/image" Target="../media/image77.png"/><Relationship Id="rId14" Type="http://schemas.openxmlformats.org/officeDocument/2006/relationships/image" Target="../media/image8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5719-292C-46B7-941F-7F48220D1DC9}"/>
              </a:ext>
            </a:extLst>
          </p:cNvPr>
          <p:cNvSpPr>
            <a:spLocks noGrp="1"/>
          </p:cNvSpPr>
          <p:nvPr>
            <p:ph type="ctrTitle"/>
          </p:nvPr>
        </p:nvSpPr>
        <p:spPr/>
        <p:txBody>
          <a:bodyPr/>
          <a:lstStyle/>
          <a:p>
            <a:r>
              <a:rPr lang="en-GB" dirty="0"/>
              <a:t>Introduction to Azure Arc-Enabled Data Services</a:t>
            </a:r>
          </a:p>
        </p:txBody>
      </p:sp>
      <p:sp>
        <p:nvSpPr>
          <p:cNvPr id="3" name="Subtitle 2">
            <a:extLst>
              <a:ext uri="{FF2B5EF4-FFF2-40B4-BE49-F238E27FC236}">
                <a16:creationId xmlns:a16="http://schemas.microsoft.com/office/drawing/2014/main" id="{043D6D51-95DD-4559-80CD-30F9C51DA94A}"/>
              </a:ext>
            </a:extLst>
          </p:cNvPr>
          <p:cNvSpPr>
            <a:spLocks noGrp="1"/>
          </p:cNvSpPr>
          <p:nvPr>
            <p:ph type="subTitle" idx="1"/>
          </p:nvPr>
        </p:nvSpPr>
        <p:spPr/>
        <p:txBody>
          <a:bodyPr>
            <a:normAutofit/>
          </a:bodyPr>
          <a:lstStyle/>
          <a:p>
            <a:r>
              <a:rPr lang="en-GB" sz="1400" dirty="0"/>
              <a:t>Why everything must be named Ben</a:t>
            </a:r>
          </a:p>
        </p:txBody>
      </p:sp>
    </p:spTree>
    <p:extLst>
      <p:ext uri="{BB962C8B-B14F-4D97-AF65-F5344CB8AC3E}">
        <p14:creationId xmlns:p14="http://schemas.microsoft.com/office/powerpoint/2010/main" val="3539116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3445522-7C51-F0A2-CB5E-0ED47D1CBFB8}"/>
              </a:ext>
              <a:ext uri="{C183D7F6-B498-43B3-948B-1728B52AA6E4}">
                <adec:decorative xmlns:adec="http://schemas.microsoft.com/office/drawing/2017/decorative" val="1"/>
              </a:ext>
            </a:extLst>
          </p:cNvPr>
          <p:cNvGrpSpPr/>
          <p:nvPr/>
        </p:nvGrpSpPr>
        <p:grpSpPr>
          <a:xfrm>
            <a:off x="728566" y="1757464"/>
            <a:ext cx="3158752" cy="4331104"/>
            <a:chOff x="728566" y="1757464"/>
            <a:chExt cx="3158752" cy="4331104"/>
          </a:xfrm>
        </p:grpSpPr>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728566" y="1757464"/>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8" name="Rectangle 47">
              <a:extLst>
                <a:ext uri="{FF2B5EF4-FFF2-40B4-BE49-F238E27FC236}">
                  <a16:creationId xmlns:a16="http://schemas.microsoft.com/office/drawing/2014/main" id="{B72E75E5-941D-4F52-B298-3B50FB8DBA22}"/>
                </a:ext>
              </a:extLst>
            </p:cNvPr>
            <p:cNvSpPr/>
            <p:nvPr/>
          </p:nvSpPr>
          <p:spPr bwMode="auto">
            <a:xfrm>
              <a:off x="1007212" y="2284052"/>
              <a:ext cx="260146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SQL Server</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8033" y="4545249"/>
              <a:ext cx="759819" cy="818833"/>
            </a:xfrm>
            <a:prstGeom prst="rect">
              <a:avLst/>
            </a:prstGeom>
          </p:spPr>
        </p:pic>
        <p:sp>
          <p:nvSpPr>
            <p:cNvPr id="45" name="Rectangle 44">
              <a:extLst>
                <a:ext uri="{FF2B5EF4-FFF2-40B4-BE49-F238E27FC236}">
                  <a16:creationId xmlns:a16="http://schemas.microsoft.com/office/drawing/2014/main" id="{333CF3B9-7812-433B-A7F1-48874133933D}"/>
                </a:ext>
              </a:extLst>
            </p:cNvPr>
            <p:cNvSpPr/>
            <p:nvPr/>
          </p:nvSpPr>
          <p:spPr bwMode="auto">
            <a:xfrm>
              <a:off x="1001431" y="3126300"/>
              <a:ext cx="2613022" cy="929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Enhanced security with Microsoft Defender for Cloud</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Free SQL Assessment service</a:t>
              </a:r>
            </a:p>
          </p:txBody>
        </p:sp>
      </p:grpSp>
      <p:sp>
        <p:nvSpPr>
          <p:cNvPr id="5" name="Rectangle 4">
            <a:extLst>
              <a:ext uri="{FF2B5EF4-FFF2-40B4-BE49-F238E27FC236}">
                <a16:creationId xmlns:a16="http://schemas.microsoft.com/office/drawing/2014/main" id="{EABF4F92-D015-6BD5-D89F-DF75B31DED22}"/>
              </a:ext>
            </a:extLst>
          </p:cNvPr>
          <p:cNvSpPr/>
          <p:nvPr/>
        </p:nvSpPr>
        <p:spPr bwMode="auto">
          <a:xfrm>
            <a:off x="1537350"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 name="Rounded Rectangle 35">
            <a:extLst>
              <a:ext uri="{FF2B5EF4-FFF2-40B4-BE49-F238E27FC236}">
                <a16:creationId xmlns:a16="http://schemas.microsoft.com/office/drawing/2014/main" id="{302ACCFE-AEB8-CCF4-4455-AD9F68C24C79}"/>
              </a:ext>
              <a:ext uri="{C183D7F6-B498-43B3-948B-1728B52AA6E4}">
                <adec:decorative xmlns:adec="http://schemas.microsoft.com/office/drawing/2017/decorative" val="1"/>
              </a:ext>
            </a:extLst>
          </p:cNvPr>
          <p:cNvSpPr/>
          <p:nvPr/>
        </p:nvSpPr>
        <p:spPr bwMode="auto">
          <a:xfrm>
            <a:off x="4353974" y="1529013"/>
            <a:ext cx="7315200" cy="4849020"/>
          </a:xfrm>
          <a:prstGeom prst="roundRect">
            <a:avLst>
              <a:gd name="adj" fmla="val 4129"/>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ounded Rectangle 35">
            <a:extLst>
              <a:ext uri="{FF2B5EF4-FFF2-40B4-BE49-F238E27FC236}">
                <a16:creationId xmlns:a16="http://schemas.microsoft.com/office/drawing/2014/main" id="{ED811E8E-AEFD-7994-D5E0-ECA190C76EBA}"/>
              </a:ext>
              <a:ext uri="{C183D7F6-B498-43B3-948B-1728B52AA6E4}">
                <adec:decorative xmlns:adec="http://schemas.microsoft.com/office/drawing/2017/decorative" val="1"/>
              </a:ext>
            </a:extLst>
          </p:cNvPr>
          <p:cNvSpPr/>
          <p:nvPr/>
        </p:nvSpPr>
        <p:spPr bwMode="auto">
          <a:xfrm>
            <a:off x="522826" y="1529012"/>
            <a:ext cx="3570232" cy="4849020"/>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9C1CEA77-DF69-B71D-53C6-6111C7FA2FCD}"/>
              </a:ext>
              <a:ext uri="{C183D7F6-B498-43B3-948B-1728B52AA6E4}">
                <adec:decorative xmlns:adec="http://schemas.microsoft.com/office/drawing/2017/decorative" val="1"/>
              </a:ext>
            </a:extLst>
          </p:cNvPr>
          <p:cNvGrpSpPr/>
          <p:nvPr/>
        </p:nvGrpSpPr>
        <p:grpSpPr>
          <a:xfrm>
            <a:off x="8304683" y="1757463"/>
            <a:ext cx="3158752" cy="4331104"/>
            <a:chOff x="8304683" y="1757463"/>
            <a:chExt cx="3158752" cy="4331104"/>
          </a:xfrm>
        </p:grpSpPr>
        <p:sp>
          <p:nvSpPr>
            <p:cNvPr id="14" name="Rectangle 13">
              <a:extLst>
                <a:ext uri="{FF2B5EF4-FFF2-40B4-BE49-F238E27FC236}">
                  <a16:creationId xmlns:a16="http://schemas.microsoft.com/office/drawing/2014/main" id="{113041E2-895C-2A32-7C98-46BF6D217824}"/>
                </a:ext>
                <a:ext uri="{C183D7F6-B498-43B3-948B-1728B52AA6E4}">
                  <adec:decorative xmlns:adec="http://schemas.microsoft.com/office/drawing/2017/decorative" val="1"/>
                </a:ext>
              </a:extLst>
            </p:cNvPr>
            <p:cNvSpPr/>
            <p:nvPr/>
          </p:nvSpPr>
          <p:spPr bwMode="auto">
            <a:xfrm>
              <a:off x="8304683" y="1757463"/>
              <a:ext cx="3158752" cy="43311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15" name="Rectangle 14">
              <a:extLst>
                <a:ext uri="{FF2B5EF4-FFF2-40B4-BE49-F238E27FC236}">
                  <a16:creationId xmlns:a16="http://schemas.microsoft.com/office/drawing/2014/main" id="{2D36869D-2E7B-4CF7-66F3-92B9C0E2F7E8}"/>
                </a:ext>
              </a:extLst>
            </p:cNvPr>
            <p:cNvSpPr/>
            <p:nvPr/>
          </p:nvSpPr>
          <p:spPr bwMode="auto">
            <a:xfrm>
              <a:off x="8489744"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PostgreSQL</a:t>
              </a:r>
            </a:p>
          </p:txBody>
        </p:sp>
        <p:sp>
          <p:nvSpPr>
            <p:cNvPr id="16" name="Rectangle 15">
              <a:extLst>
                <a:ext uri="{FF2B5EF4-FFF2-40B4-BE49-F238E27FC236}">
                  <a16:creationId xmlns:a16="http://schemas.microsoft.com/office/drawing/2014/main" id="{A13A61D5-33C0-CB86-4B09-1D00D3F1AA49}"/>
                </a:ext>
              </a:extLst>
            </p:cNvPr>
            <p:cNvSpPr/>
            <p:nvPr/>
          </p:nvSpPr>
          <p:spPr bwMode="auto">
            <a:xfrm>
              <a:off x="8615058" y="3126300"/>
              <a:ext cx="2538002"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Database for PostgreSQL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single server</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up/down/out/in</a:t>
              </a:r>
            </a:p>
          </p:txBody>
        </p:sp>
        <p:pic>
          <p:nvPicPr>
            <p:cNvPr id="6" name="Graphic 5">
              <a:extLst>
                <a:ext uri="{FF2B5EF4-FFF2-40B4-BE49-F238E27FC236}">
                  <a16:creationId xmlns:a16="http://schemas.microsoft.com/office/drawing/2014/main" id="{56EDA78F-36BD-6C45-CA7F-BD64F5F2B9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36764" y="4580396"/>
              <a:ext cx="694590" cy="748538"/>
            </a:xfrm>
            <a:prstGeom prst="rect">
              <a:avLst/>
            </a:prstGeom>
          </p:spPr>
        </p:pic>
      </p:grpSp>
      <p:sp>
        <p:nvSpPr>
          <p:cNvPr id="10" name="Rectangle 9">
            <a:extLst>
              <a:ext uri="{FF2B5EF4-FFF2-40B4-BE49-F238E27FC236}">
                <a16:creationId xmlns:a16="http://schemas.microsoft.com/office/drawing/2014/main" id="{50560447-E710-29D7-990B-5F2FEFC0DABC}"/>
              </a:ext>
            </a:extLst>
          </p:cNvPr>
          <p:cNvSpPr/>
          <p:nvPr/>
        </p:nvSpPr>
        <p:spPr bwMode="auto">
          <a:xfrm>
            <a:off x="9113467"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20" name="Group 19">
            <a:extLst>
              <a:ext uri="{FF2B5EF4-FFF2-40B4-BE49-F238E27FC236}">
                <a16:creationId xmlns:a16="http://schemas.microsoft.com/office/drawing/2014/main" id="{D2ACD3C9-9A40-FFD3-6B30-1C166F5CC395}"/>
              </a:ext>
              <a:ext uri="{C183D7F6-B498-43B3-948B-1728B52AA6E4}">
                <adec:decorative xmlns:adec="http://schemas.microsoft.com/office/drawing/2017/decorative" val="1"/>
              </a:ext>
            </a:extLst>
          </p:cNvPr>
          <p:cNvGrpSpPr/>
          <p:nvPr/>
        </p:nvGrpSpPr>
        <p:grpSpPr>
          <a:xfrm>
            <a:off x="4559714" y="1757463"/>
            <a:ext cx="3158752" cy="4331103"/>
            <a:chOff x="4559714" y="1757463"/>
            <a:chExt cx="3158752" cy="4331103"/>
          </a:xfrm>
        </p:grpSpPr>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4559714" y="1757463"/>
              <a:ext cx="3158752" cy="43311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42" name="Rectangle 41">
              <a:extLst>
                <a:ext uri="{FF2B5EF4-FFF2-40B4-BE49-F238E27FC236}">
                  <a16:creationId xmlns:a16="http://schemas.microsoft.com/office/drawing/2014/main" id="{9059F0DC-B36F-4E78-833F-EC30DE2A8BC4}"/>
                </a:ext>
              </a:extLst>
            </p:cNvPr>
            <p:cNvSpPr/>
            <p:nvPr/>
          </p:nvSpPr>
          <p:spPr bwMode="auto">
            <a:xfrm>
              <a:off x="4744775" y="2284052"/>
              <a:ext cx="2788631" cy="594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Arc-enabled SQL Managed Instance</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4669136" y="3126300"/>
              <a:ext cx="2939908" cy="100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 </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on any infrastructure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Fully automated, evergreen SQL</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Cloud billing model for on-premises</a:t>
              </a:r>
            </a:p>
          </p:txBody>
        </p:sp>
        <p:pic>
          <p:nvPicPr>
            <p:cNvPr id="22" name="Graphic 21">
              <a:extLst>
                <a:ext uri="{FF2B5EF4-FFF2-40B4-BE49-F238E27FC236}">
                  <a16:creationId xmlns:a16="http://schemas.microsoft.com/office/drawing/2014/main" id="{FC0F8CA2-FF92-4D9B-A8E2-A17E0F2651E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6151" y="4580344"/>
              <a:ext cx="725878" cy="748643"/>
            </a:xfrm>
            <a:prstGeom prst="rect">
              <a:avLst/>
            </a:prstGeom>
            <a:effectLst>
              <a:outerShdw blurRad="50800" dir="2700000" algn="tl" rotWithShape="0">
                <a:prstClr val="black">
                  <a:alpha val="40000"/>
                </a:prstClr>
              </a:outerShdw>
            </a:effectLst>
          </p:spPr>
        </p:pic>
      </p:grpSp>
      <p:sp>
        <p:nvSpPr>
          <p:cNvPr id="8" name="Rectangle 7">
            <a:extLst>
              <a:ext uri="{FF2B5EF4-FFF2-40B4-BE49-F238E27FC236}">
                <a16:creationId xmlns:a16="http://schemas.microsoft.com/office/drawing/2014/main" id="{9B90CC95-D0FF-798C-394B-F93990C567B8}"/>
              </a:ext>
            </a:extLst>
          </p:cNvPr>
          <p:cNvSpPr/>
          <p:nvPr/>
        </p:nvSpPr>
        <p:spPr bwMode="auto">
          <a:xfrm>
            <a:off x="5368498" y="5747957"/>
            <a:ext cx="1541185" cy="498491"/>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GENERALLY AVAILABLE</a:t>
            </a:r>
          </a:p>
        </p:txBody>
      </p:sp>
      <p:sp>
        <p:nvSpPr>
          <p:cNvPr id="24" name="Rounded Rectangle 23">
            <a:extLst>
              <a:ext uri="{FF2B5EF4-FFF2-40B4-BE49-F238E27FC236}">
                <a16:creationId xmlns:a16="http://schemas.microsoft.com/office/drawing/2014/main" id="{DAEF1D98-A306-5B1B-256A-CE027C2C0AFE}"/>
              </a:ext>
            </a:extLst>
          </p:cNvPr>
          <p:cNvSpPr/>
          <p:nvPr/>
        </p:nvSpPr>
        <p:spPr bwMode="auto">
          <a:xfrm>
            <a:off x="1315591" y="1393806"/>
            <a:ext cx="1984701"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Existing apps</a:t>
            </a:r>
          </a:p>
        </p:txBody>
      </p:sp>
      <p:sp>
        <p:nvSpPr>
          <p:cNvPr id="25" name="Rounded Rectangle 24">
            <a:extLst>
              <a:ext uri="{FF2B5EF4-FFF2-40B4-BE49-F238E27FC236}">
                <a16:creationId xmlns:a16="http://schemas.microsoft.com/office/drawing/2014/main" id="{5D8BE409-AFD9-AD17-20DB-684A202FC380}"/>
              </a:ext>
            </a:extLst>
          </p:cNvPr>
          <p:cNvSpPr/>
          <p:nvPr/>
        </p:nvSpPr>
        <p:spPr bwMode="auto">
          <a:xfrm>
            <a:off x="6541620" y="1393806"/>
            <a:ext cx="2939908" cy="498491"/>
          </a:xfrm>
          <a:prstGeom prst="roundRect">
            <a:avLst/>
          </a:prstGeom>
          <a:solidFill>
            <a:schemeClr val="accent1"/>
          </a:solidFill>
          <a:ln>
            <a:noFill/>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modernization</a:t>
            </a:r>
          </a:p>
        </p:txBody>
      </p:sp>
      <p:sp>
        <p:nvSpPr>
          <p:cNvPr id="26" name="Title 25">
            <a:extLst>
              <a:ext uri="{FF2B5EF4-FFF2-40B4-BE49-F238E27FC236}">
                <a16:creationId xmlns:a16="http://schemas.microsoft.com/office/drawing/2014/main" id="{22CDFBDB-0941-1135-8BAE-99AB6A028AEC}"/>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endParaRPr lang="en-US"/>
          </a:p>
        </p:txBody>
      </p:sp>
    </p:spTree>
    <p:extLst>
      <p:ext uri="{BB962C8B-B14F-4D97-AF65-F5344CB8AC3E}">
        <p14:creationId xmlns:p14="http://schemas.microsoft.com/office/powerpoint/2010/main" val="8163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11">
            <a:extLst>
              <a:ext uri="{FF2B5EF4-FFF2-40B4-BE49-F238E27FC236}">
                <a16:creationId xmlns:a16="http://schemas.microsoft.com/office/drawing/2014/main" id="{413FA43E-4386-878B-D4BE-0DAAED22F0CA}"/>
              </a:ext>
              <a:ext uri="{C183D7F6-B498-43B3-948B-1728B52AA6E4}">
                <adec:decorative xmlns:adec="http://schemas.microsoft.com/office/drawing/2017/decorative" val="1"/>
              </a:ext>
            </a:extLst>
          </p:cNvPr>
          <p:cNvSpPr/>
          <p:nvPr/>
        </p:nvSpPr>
        <p:spPr bwMode="auto">
          <a:xfrm>
            <a:off x="590830" y="1901687"/>
            <a:ext cx="11017776"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7" name="Rectangle 276">
            <a:extLst>
              <a:ext uri="{FF2B5EF4-FFF2-40B4-BE49-F238E27FC236}">
                <a16:creationId xmlns:a16="http://schemas.microsoft.com/office/drawing/2014/main" id="{7205B2A5-D185-0155-D15D-4AA1AB7BD2E9}"/>
              </a:ext>
            </a:extLst>
          </p:cNvPr>
          <p:cNvSpPr/>
          <p:nvPr/>
        </p:nvSpPr>
        <p:spPr bwMode="auto">
          <a:xfrm>
            <a:off x="3398880"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Multi-layer security</a:t>
            </a:r>
          </a:p>
        </p:txBody>
      </p:sp>
      <p:sp>
        <p:nvSpPr>
          <p:cNvPr id="278" name="Rectangle 277">
            <a:extLst>
              <a:ext uri="{FF2B5EF4-FFF2-40B4-BE49-F238E27FC236}">
                <a16:creationId xmlns:a16="http://schemas.microsoft.com/office/drawing/2014/main" id="{B6AB87A6-262E-4DEE-C8B8-7DABF9100DA9}"/>
              </a:ext>
            </a:extLst>
          </p:cNvPr>
          <p:cNvSpPr/>
          <p:nvPr/>
        </p:nvSpPr>
        <p:spPr bwMode="auto">
          <a:xfrm>
            <a:off x="6141738"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279" name="Rectangle 278">
            <a:extLst>
              <a:ext uri="{FF2B5EF4-FFF2-40B4-BE49-F238E27FC236}">
                <a16:creationId xmlns:a16="http://schemas.microsoft.com/office/drawing/2014/main" id="{55951DAB-28C4-5C01-FA8F-5B664D9CFAEC}"/>
              </a:ext>
            </a:extLst>
          </p:cNvPr>
          <p:cNvSpPr/>
          <p:nvPr/>
        </p:nvSpPr>
        <p:spPr bwMode="auto">
          <a:xfrm>
            <a:off x="8884596"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Simplified DevOps</a:t>
            </a:r>
          </a:p>
        </p:txBody>
      </p:sp>
      <p:sp>
        <p:nvSpPr>
          <p:cNvPr id="280" name="Rectangle 279">
            <a:extLst>
              <a:ext uri="{FF2B5EF4-FFF2-40B4-BE49-F238E27FC236}">
                <a16:creationId xmlns:a16="http://schemas.microsoft.com/office/drawing/2014/main" id="{7F1A8DDC-700B-DFC5-B820-55389895A222}"/>
              </a:ext>
            </a:extLst>
          </p:cNvPr>
          <p:cNvSpPr/>
          <p:nvPr/>
        </p:nvSpPr>
        <p:spPr bwMode="auto">
          <a:xfrm>
            <a:off x="656021"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up to date</a:t>
            </a:r>
          </a:p>
        </p:txBody>
      </p:sp>
      <p:sp>
        <p:nvSpPr>
          <p:cNvPr id="281" name="Rectangle 280">
            <a:extLst>
              <a:ext uri="{FF2B5EF4-FFF2-40B4-BE49-F238E27FC236}">
                <a16:creationId xmlns:a16="http://schemas.microsoft.com/office/drawing/2014/main" id="{04B248AF-DBA6-B893-425B-1C7E6FCF8E0F}"/>
              </a:ext>
            </a:extLst>
          </p:cNvPr>
          <p:cNvSpPr/>
          <p:nvPr/>
        </p:nvSpPr>
        <p:spPr bwMode="auto">
          <a:xfrm>
            <a:off x="6427481" y="4260802"/>
            <a:ext cx="2079898" cy="44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Scale up and down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Pay for what you use</a:t>
            </a:r>
          </a:p>
        </p:txBody>
      </p:sp>
      <p:grpSp>
        <p:nvGrpSpPr>
          <p:cNvPr id="282" name="Group 281" descr="Elastic ">
            <a:extLst>
              <a:ext uri="{FF2B5EF4-FFF2-40B4-BE49-F238E27FC236}">
                <a16:creationId xmlns:a16="http://schemas.microsoft.com/office/drawing/2014/main" id="{D3D17621-F395-D011-A2B9-E70F239AA159}"/>
              </a:ext>
            </a:extLst>
          </p:cNvPr>
          <p:cNvGrpSpPr/>
          <p:nvPr/>
        </p:nvGrpSpPr>
        <p:grpSpPr>
          <a:xfrm>
            <a:off x="7055704" y="2695685"/>
            <a:ext cx="823456" cy="725820"/>
            <a:chOff x="8507388" y="2477816"/>
            <a:chExt cx="859591" cy="757673"/>
          </a:xfrm>
        </p:grpSpPr>
        <p:sp>
          <p:nvSpPr>
            <p:cNvPr id="283" name="Freeform: Shape 282">
              <a:extLst>
                <a:ext uri="{FF2B5EF4-FFF2-40B4-BE49-F238E27FC236}">
                  <a16:creationId xmlns:a16="http://schemas.microsoft.com/office/drawing/2014/main" id="{D0F950D6-13EC-7840-CE77-26442F90E6DA}"/>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FB65AB93-D36C-A75A-F743-831F15EE5A8F}"/>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38DCAEE2-A01A-7C43-5077-8CCEE39E94A2}"/>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C40AA79A-2CAC-AE30-AC9F-9A3B949766F4}"/>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32AFBCD7-13E2-0D18-C77E-3743AA233D5D}"/>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36FE03A-E583-503A-BC99-D9E15006441E}"/>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4A80EB5-196E-A3E5-53E0-EFA0947D4D0E}"/>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37BBE52C-88E9-35C7-584D-65CF1606E9F1}"/>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8CEB97B6-6C47-C39A-7009-9D35457770F6}"/>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47C6954D-FEEA-4782-61FC-FC6F4747C6CD}"/>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3" name="quick setup 1" descr="quick setup">
              <a:extLst>
                <a:ext uri="{FF2B5EF4-FFF2-40B4-BE49-F238E27FC236}">
                  <a16:creationId xmlns:a16="http://schemas.microsoft.com/office/drawing/2014/main" id="{D376F822-729F-E576-14E8-6C842413A589}"/>
                </a:ext>
              </a:extLst>
            </p:cNvPr>
            <p:cNvGrpSpPr>
              <a:grpSpLocks noChangeAspect="1"/>
            </p:cNvGrpSpPr>
            <p:nvPr/>
          </p:nvGrpSpPr>
          <p:grpSpPr bwMode="auto">
            <a:xfrm>
              <a:off x="8800654" y="2477816"/>
              <a:ext cx="280016" cy="281318"/>
              <a:chOff x="3422" y="784"/>
              <a:chExt cx="215" cy="216"/>
            </a:xfrm>
          </p:grpSpPr>
          <p:sp>
            <p:nvSpPr>
              <p:cNvPr id="294" name="AutoShape 46">
                <a:extLst>
                  <a:ext uri="{FF2B5EF4-FFF2-40B4-BE49-F238E27FC236}">
                    <a16:creationId xmlns:a16="http://schemas.microsoft.com/office/drawing/2014/main" id="{67CADA8E-4A73-1B9E-F0B1-A4EF9E0B974C}"/>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48">
                <a:extLst>
                  <a:ext uri="{FF2B5EF4-FFF2-40B4-BE49-F238E27FC236}">
                    <a16:creationId xmlns:a16="http://schemas.microsoft.com/office/drawing/2014/main" id="{1CD0944D-5126-4095-CBB2-468D70109FC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49">
                <a:extLst>
                  <a:ext uri="{FF2B5EF4-FFF2-40B4-BE49-F238E27FC236}">
                    <a16:creationId xmlns:a16="http://schemas.microsoft.com/office/drawing/2014/main" id="{B0CAB9CD-68D8-CF6B-1FE7-5E9BBDFF9D5F}"/>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50">
                <a:extLst>
                  <a:ext uri="{FF2B5EF4-FFF2-40B4-BE49-F238E27FC236}">
                    <a16:creationId xmlns:a16="http://schemas.microsoft.com/office/drawing/2014/main" id="{FF826826-1984-2443-7A25-1C92ACC9990D}"/>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51">
                <a:extLst>
                  <a:ext uri="{FF2B5EF4-FFF2-40B4-BE49-F238E27FC236}">
                    <a16:creationId xmlns:a16="http://schemas.microsoft.com/office/drawing/2014/main" id="{77B92C82-A49A-D2C5-E474-4611A67A0D44}"/>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99" name="Rectangle 298">
            <a:extLst>
              <a:ext uri="{FF2B5EF4-FFF2-40B4-BE49-F238E27FC236}">
                <a16:creationId xmlns:a16="http://schemas.microsoft.com/office/drawing/2014/main" id="{DDB8202A-5DB5-79E7-ECE6-DC3B434EF1A3}"/>
              </a:ext>
            </a:extLst>
          </p:cNvPr>
          <p:cNvSpPr/>
          <p:nvPr/>
        </p:nvSpPr>
        <p:spPr bwMode="auto">
          <a:xfrm>
            <a:off x="1019489" y="4268432"/>
            <a:ext cx="2019697"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Automated updates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No downtime, evergreen </a:t>
            </a:r>
          </a:p>
        </p:txBody>
      </p:sp>
      <p:sp>
        <p:nvSpPr>
          <p:cNvPr id="300" name="Rectangle 299">
            <a:extLst>
              <a:ext uri="{FF2B5EF4-FFF2-40B4-BE49-F238E27FC236}">
                <a16:creationId xmlns:a16="http://schemas.microsoft.com/office/drawing/2014/main" id="{F6B10781-5A2F-509E-865C-066DD8A44C43}"/>
              </a:ext>
            </a:extLst>
          </p:cNvPr>
          <p:cNvSpPr/>
          <p:nvPr/>
        </p:nvSpPr>
        <p:spPr bwMode="auto">
          <a:xfrm>
            <a:off x="9231677" y="4260802"/>
            <a:ext cx="1957223"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Deploy in seconds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Built in HA/DR</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01" name="Kubernetes" descr="Kubernetes">
            <a:extLst>
              <a:ext uri="{FF2B5EF4-FFF2-40B4-BE49-F238E27FC236}">
                <a16:creationId xmlns:a16="http://schemas.microsoft.com/office/drawing/2014/main" id="{041BD819-1515-62A7-63B9-C883BBCC5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5625" y="5313177"/>
            <a:ext cx="586656" cy="586654"/>
          </a:xfrm>
          <a:prstGeom prst="rect">
            <a:avLst/>
          </a:prstGeom>
        </p:spPr>
      </p:pic>
      <p:grpSp>
        <p:nvGrpSpPr>
          <p:cNvPr id="302" name="nodes" descr="nodes">
            <a:extLst>
              <a:ext uri="{FF2B5EF4-FFF2-40B4-BE49-F238E27FC236}">
                <a16:creationId xmlns:a16="http://schemas.microsoft.com/office/drawing/2014/main" id="{7CC08361-B878-4D7B-3312-55B54121E973}"/>
              </a:ext>
            </a:extLst>
          </p:cNvPr>
          <p:cNvGrpSpPr>
            <a:grpSpLocks noChangeAspect="1"/>
          </p:cNvGrpSpPr>
          <p:nvPr/>
        </p:nvGrpSpPr>
        <p:grpSpPr bwMode="auto">
          <a:xfrm>
            <a:off x="598725" y="5282611"/>
            <a:ext cx="625707" cy="623728"/>
            <a:chOff x="1018" y="767"/>
            <a:chExt cx="316" cy="315"/>
          </a:xfrm>
        </p:grpSpPr>
        <p:sp>
          <p:nvSpPr>
            <p:cNvPr id="323" name="AutoShape 3">
              <a:extLst>
                <a:ext uri="{FF2B5EF4-FFF2-40B4-BE49-F238E27FC236}">
                  <a16:creationId xmlns:a16="http://schemas.microsoft.com/office/drawing/2014/main" id="{F70C9A63-ED4B-8376-2EA7-363464905E0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5">
              <a:extLst>
                <a:ext uri="{FF2B5EF4-FFF2-40B4-BE49-F238E27FC236}">
                  <a16:creationId xmlns:a16="http://schemas.microsoft.com/office/drawing/2014/main" id="{A90CD545-5D7A-0E85-EC4B-045116849968}"/>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6">
              <a:extLst>
                <a:ext uri="{FF2B5EF4-FFF2-40B4-BE49-F238E27FC236}">
                  <a16:creationId xmlns:a16="http://schemas.microsoft.com/office/drawing/2014/main" id="{23C49975-4FCE-88C9-57A4-8105D0DE6488}"/>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7">
              <a:extLst>
                <a:ext uri="{FF2B5EF4-FFF2-40B4-BE49-F238E27FC236}">
                  <a16:creationId xmlns:a16="http://schemas.microsoft.com/office/drawing/2014/main" id="{67A11BF3-C0D0-55FB-15A8-6E4C0F60313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8">
              <a:extLst>
                <a:ext uri="{FF2B5EF4-FFF2-40B4-BE49-F238E27FC236}">
                  <a16:creationId xmlns:a16="http://schemas.microsoft.com/office/drawing/2014/main" id="{938401FB-74E7-8FAB-D6D3-4FF67497640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9">
              <a:extLst>
                <a:ext uri="{FF2B5EF4-FFF2-40B4-BE49-F238E27FC236}">
                  <a16:creationId xmlns:a16="http://schemas.microsoft.com/office/drawing/2014/main" id="{DC2F7A97-8205-28F3-A618-22FE7ABC7F2B}"/>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10">
              <a:extLst>
                <a:ext uri="{FF2B5EF4-FFF2-40B4-BE49-F238E27FC236}">
                  <a16:creationId xmlns:a16="http://schemas.microsoft.com/office/drawing/2014/main" id="{2EA16378-0FEF-30A6-3C61-87106CDED712}"/>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Oval 11">
              <a:extLst>
                <a:ext uri="{FF2B5EF4-FFF2-40B4-BE49-F238E27FC236}">
                  <a16:creationId xmlns:a16="http://schemas.microsoft.com/office/drawing/2014/main" id="{F246A350-2D8E-B272-D283-3CD47B4C93C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2">
              <a:extLst>
                <a:ext uri="{FF2B5EF4-FFF2-40B4-BE49-F238E27FC236}">
                  <a16:creationId xmlns:a16="http://schemas.microsoft.com/office/drawing/2014/main" id="{8ACE22D6-00F2-F8B5-6C42-A52D463C457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3">
              <a:extLst>
                <a:ext uri="{FF2B5EF4-FFF2-40B4-BE49-F238E27FC236}">
                  <a16:creationId xmlns:a16="http://schemas.microsoft.com/office/drawing/2014/main" id="{96D98E17-AF3D-7A13-6A4C-45545B2D4A72}"/>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4">
              <a:extLst>
                <a:ext uri="{FF2B5EF4-FFF2-40B4-BE49-F238E27FC236}">
                  <a16:creationId xmlns:a16="http://schemas.microsoft.com/office/drawing/2014/main" id="{1F260F98-EC9B-AF72-562C-8B28E5B29BDC}"/>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15">
              <a:extLst>
                <a:ext uri="{FF2B5EF4-FFF2-40B4-BE49-F238E27FC236}">
                  <a16:creationId xmlns:a16="http://schemas.microsoft.com/office/drawing/2014/main" id="{1088E2E9-8821-47AD-6662-43433133AD8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6">
              <a:extLst>
                <a:ext uri="{FF2B5EF4-FFF2-40B4-BE49-F238E27FC236}">
                  <a16:creationId xmlns:a16="http://schemas.microsoft.com/office/drawing/2014/main" id="{F7F5D486-471E-78EC-D514-6F0DB7099DF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7">
              <a:extLst>
                <a:ext uri="{FF2B5EF4-FFF2-40B4-BE49-F238E27FC236}">
                  <a16:creationId xmlns:a16="http://schemas.microsoft.com/office/drawing/2014/main" id="{E37991E3-306B-53AE-E3C9-56644722817D}"/>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8">
              <a:extLst>
                <a:ext uri="{FF2B5EF4-FFF2-40B4-BE49-F238E27FC236}">
                  <a16:creationId xmlns:a16="http://schemas.microsoft.com/office/drawing/2014/main" id="{9AEFADA5-77B9-A656-EB0B-4683DB0ED9BB}"/>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8" name="Rectangle 337">
            <a:extLst>
              <a:ext uri="{FF2B5EF4-FFF2-40B4-BE49-F238E27FC236}">
                <a16:creationId xmlns:a16="http://schemas.microsoft.com/office/drawing/2014/main" id="{CA0E573D-735A-DC31-D243-BF93C0BB180D}"/>
              </a:ext>
            </a:extLst>
          </p:cNvPr>
          <p:cNvSpPr/>
          <p:nvPr/>
        </p:nvSpPr>
        <p:spPr bwMode="auto">
          <a:xfrm>
            <a:off x="3581734" y="4260802"/>
            <a:ext cx="2285675"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Comprehensive encryption</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Azure RBAC &amp; Policy</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useBgFill="1">
        <p:nvSpPr>
          <p:cNvPr id="339" name="Rectangle 338">
            <a:extLst>
              <a:ext uri="{FF2B5EF4-FFF2-40B4-BE49-F238E27FC236}">
                <a16:creationId xmlns:a16="http://schemas.microsoft.com/office/drawing/2014/main" id="{CE90C3CF-CDF7-2413-81F8-F8FBA990DA7D}"/>
              </a:ext>
            </a:extLst>
          </p:cNvPr>
          <p:cNvSpPr/>
          <p:nvPr/>
        </p:nvSpPr>
        <p:spPr bwMode="auto">
          <a:xfrm>
            <a:off x="4306800" y="1655203"/>
            <a:ext cx="4218625"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Supports all connectivity modes</a:t>
            </a:r>
          </a:p>
        </p:txBody>
      </p:sp>
      <p:grpSp>
        <p:nvGrpSpPr>
          <p:cNvPr id="340" name="Group 339">
            <a:extLst>
              <a:ext uri="{FF2B5EF4-FFF2-40B4-BE49-F238E27FC236}">
                <a16:creationId xmlns:a16="http://schemas.microsoft.com/office/drawing/2014/main" id="{D10B4D21-4FAD-61E2-F3DC-07E22E330CA1}"/>
              </a:ext>
              <a:ext uri="{C183D7F6-B498-43B3-948B-1728B52AA6E4}">
                <adec:decorative xmlns:adec="http://schemas.microsoft.com/office/drawing/2017/decorative" val="1"/>
              </a:ext>
            </a:extLst>
          </p:cNvPr>
          <p:cNvGrpSpPr/>
          <p:nvPr/>
        </p:nvGrpSpPr>
        <p:grpSpPr>
          <a:xfrm>
            <a:off x="3724269" y="1655197"/>
            <a:ext cx="727933" cy="431680"/>
            <a:chOff x="3857247" y="4782059"/>
            <a:chExt cx="641356" cy="410329"/>
          </a:xfrm>
        </p:grpSpPr>
        <p:sp useBgFill="1">
          <p:nvSpPr>
            <p:cNvPr id="341" name="Rectangle 340">
              <a:extLst>
                <a:ext uri="{FF2B5EF4-FFF2-40B4-BE49-F238E27FC236}">
                  <a16:creationId xmlns:a16="http://schemas.microsoft.com/office/drawing/2014/main" id="{4AADE28B-629D-69BF-2FC6-51F301261F4B}"/>
                </a:ext>
              </a:extLst>
            </p:cNvPr>
            <p:cNvSpPr/>
            <p:nvPr/>
          </p:nvSpPr>
          <p:spPr bwMode="auto">
            <a:xfrm>
              <a:off x="3857247" y="4782059"/>
              <a:ext cx="641356" cy="41032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2" name="Group 341">
              <a:extLst>
                <a:ext uri="{FF2B5EF4-FFF2-40B4-BE49-F238E27FC236}">
                  <a16:creationId xmlns:a16="http://schemas.microsoft.com/office/drawing/2014/main" id="{5FA57695-A179-3032-6BEA-92B9E10D7122}"/>
                </a:ext>
              </a:extLst>
            </p:cNvPr>
            <p:cNvGrpSpPr/>
            <p:nvPr/>
          </p:nvGrpSpPr>
          <p:grpSpPr>
            <a:xfrm>
              <a:off x="4022035" y="4825694"/>
              <a:ext cx="417513" cy="300427"/>
              <a:chOff x="10031642" y="2558400"/>
              <a:chExt cx="417513" cy="300427"/>
            </a:xfrm>
          </p:grpSpPr>
          <p:grpSp>
            <p:nvGrpSpPr>
              <p:cNvPr id="343" name="Group 342">
                <a:extLst>
                  <a:ext uri="{FF2B5EF4-FFF2-40B4-BE49-F238E27FC236}">
                    <a16:creationId xmlns:a16="http://schemas.microsoft.com/office/drawing/2014/main" id="{B76924AA-F58D-55D7-119E-CFC9408A39AE}"/>
                  </a:ext>
                </a:extLst>
              </p:cNvPr>
              <p:cNvGrpSpPr/>
              <p:nvPr/>
            </p:nvGrpSpPr>
            <p:grpSpPr>
              <a:xfrm>
                <a:off x="10031642" y="2580832"/>
                <a:ext cx="417513" cy="277995"/>
                <a:chOff x="10031642" y="2580832"/>
                <a:chExt cx="417513" cy="277995"/>
              </a:xfrm>
            </p:grpSpPr>
            <p:grpSp>
              <p:nvGrpSpPr>
                <p:cNvPr id="345" name="Group 344">
                  <a:extLst>
                    <a:ext uri="{FF2B5EF4-FFF2-40B4-BE49-F238E27FC236}">
                      <a16:creationId xmlns:a16="http://schemas.microsoft.com/office/drawing/2014/main" id="{90451102-6B30-2BEB-5F61-C21371A0D133}"/>
                    </a:ext>
                  </a:extLst>
                </p:cNvPr>
                <p:cNvGrpSpPr/>
                <p:nvPr/>
              </p:nvGrpSpPr>
              <p:grpSpPr>
                <a:xfrm rot="16200000">
                  <a:off x="10135624" y="2476850"/>
                  <a:ext cx="209550" cy="417513"/>
                  <a:chOff x="5387975" y="4319593"/>
                  <a:chExt cx="209550" cy="417513"/>
                </a:xfrm>
              </p:grpSpPr>
              <p:sp>
                <p:nvSpPr>
                  <p:cNvPr id="347" name="Freeform 107">
                    <a:extLst>
                      <a:ext uri="{FF2B5EF4-FFF2-40B4-BE49-F238E27FC236}">
                        <a16:creationId xmlns:a16="http://schemas.microsoft.com/office/drawing/2014/main" id="{73F1B8AF-3EEC-EDA8-2692-7A1FB0EFB87A}"/>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108">
                    <a:extLst>
                      <a:ext uri="{FF2B5EF4-FFF2-40B4-BE49-F238E27FC236}">
                        <a16:creationId xmlns:a16="http://schemas.microsoft.com/office/drawing/2014/main" id="{2576A769-0CE3-D2AB-9D98-88C9EF8D9003}"/>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Freeform 109">
                    <a:extLst>
                      <a:ext uri="{FF2B5EF4-FFF2-40B4-BE49-F238E27FC236}">
                        <a16:creationId xmlns:a16="http://schemas.microsoft.com/office/drawing/2014/main" id="{55144B1F-C85D-7F17-0113-FBF9B4263B0B}"/>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6" name="Oval 345">
                  <a:extLst>
                    <a:ext uri="{FF2B5EF4-FFF2-40B4-BE49-F238E27FC236}">
                      <a16:creationId xmlns:a16="http://schemas.microsoft.com/office/drawing/2014/main" id="{F2C21BCB-462E-07D3-93C8-DD73A42B3BAA}"/>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44" name="Straight Connector 343">
                <a:extLst>
                  <a:ext uri="{FF2B5EF4-FFF2-40B4-BE49-F238E27FC236}">
                    <a16:creationId xmlns:a16="http://schemas.microsoft.com/office/drawing/2014/main" id="{C0082B9E-F7D8-2B40-22BC-E7AE654ACB28}"/>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77" name="Title 5">
            <a:extLst>
              <a:ext uri="{FF2B5EF4-FFF2-40B4-BE49-F238E27FC236}">
                <a16:creationId xmlns:a16="http://schemas.microsoft.com/office/drawing/2014/main" id="{5DA6EAC7-5D51-FD1F-70DD-F69EBE3F1C07}"/>
              </a:ext>
            </a:extLst>
          </p:cNvPr>
          <p:cNvSpPr txBox="1">
            <a:spLocks noGrp="1"/>
          </p:cNvSpPr>
          <p:nvPr>
            <p:ph type="title"/>
          </p:nvPr>
        </p:nvSpPr>
        <p:spPr>
          <a:xfrm>
            <a:off x="588263" y="457200"/>
            <a:ext cx="11018520" cy="492443"/>
          </a:xfr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 App Modernization</a:t>
            </a:r>
            <a:endParaRPr lang="en-CA" noProof="0"/>
          </a:p>
        </p:txBody>
      </p:sp>
      <p:sp>
        <p:nvSpPr>
          <p:cNvPr id="10" name="Text Placeholder 9">
            <a:extLst>
              <a:ext uri="{FF2B5EF4-FFF2-40B4-BE49-F238E27FC236}">
                <a16:creationId xmlns:a16="http://schemas.microsoft.com/office/drawing/2014/main" id="{CC6C3FD1-AD07-B4F6-165F-7E9BFA322B75}"/>
              </a:ext>
            </a:extLst>
          </p:cNvPr>
          <p:cNvSpPr>
            <a:spLocks noGrp="1"/>
          </p:cNvSpPr>
          <p:nvPr>
            <p:ph type="body" sz="quarter" idx="13"/>
          </p:nvPr>
        </p:nvSpPr>
        <p:spPr>
          <a:xfrm>
            <a:off x="584199" y="1011198"/>
            <a:ext cx="11018519" cy="677108"/>
          </a:xfrm>
        </p:spPr>
        <p:txBody>
          <a:bodyPr/>
          <a:lstStyle/>
          <a:p>
            <a:r>
              <a:rPr lang="en-US" noProof="0">
                <a:solidFill>
                  <a:schemeClr val="tx1"/>
                </a:solidFill>
              </a:rPr>
              <a:t>Bring cloud data management to any infrastructure</a:t>
            </a:r>
          </a:p>
          <a:p>
            <a:endParaRPr lang="en-US"/>
          </a:p>
        </p:txBody>
      </p:sp>
      <p:cxnSp>
        <p:nvCxnSpPr>
          <p:cNvPr id="382" name="Straight Arrow Connector 381">
            <a:extLst>
              <a:ext uri="{FF2B5EF4-FFF2-40B4-BE49-F238E27FC236}">
                <a16:creationId xmlns:a16="http://schemas.microsoft.com/office/drawing/2014/main" id="{0AADB172-899D-57B3-C955-1765DD28E872}"/>
              </a:ext>
              <a:ext uri="{C183D7F6-B498-43B3-948B-1728B52AA6E4}">
                <adec:decorative xmlns:adec="http://schemas.microsoft.com/office/drawing/2017/decorative" val="1"/>
              </a:ext>
            </a:extLst>
          </p:cNvPr>
          <p:cNvCxnSpPr>
            <a:cxnSpLocks/>
          </p:cNvCxnSpPr>
          <p:nvPr/>
        </p:nvCxnSpPr>
        <p:spPr>
          <a:xfrm>
            <a:off x="7374123" y="5627048"/>
            <a:ext cx="3482771" cy="2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3" name="Rectangle 382">
            <a:extLst>
              <a:ext uri="{FF2B5EF4-FFF2-40B4-BE49-F238E27FC236}">
                <a16:creationId xmlns:a16="http://schemas.microsoft.com/office/drawing/2014/main" id="{F2DB95AC-C807-C2E8-9E48-5C531C9DDD65}"/>
              </a:ext>
            </a:extLst>
          </p:cNvPr>
          <p:cNvSpPr/>
          <p:nvPr/>
        </p:nvSpPr>
        <p:spPr bwMode="auto">
          <a:xfrm>
            <a:off x="4957244" y="5375707"/>
            <a:ext cx="2277520" cy="461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91427" rIns="91427" bIns="91427"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a:t>
            </a:r>
          </a:p>
        </p:txBody>
      </p:sp>
      <p:cxnSp>
        <p:nvCxnSpPr>
          <p:cNvPr id="384" name="Straight Arrow Connector 383">
            <a:extLst>
              <a:ext uri="{FF2B5EF4-FFF2-40B4-BE49-F238E27FC236}">
                <a16:creationId xmlns:a16="http://schemas.microsoft.com/office/drawing/2014/main" id="{9CF87138-2724-10C5-0F0D-4FC29AAEF2DC}"/>
              </a:ext>
              <a:ext uri="{C183D7F6-B498-43B3-948B-1728B52AA6E4}">
                <adec:decorative xmlns:adec="http://schemas.microsoft.com/office/drawing/2017/decorative" val="1"/>
              </a:ext>
            </a:extLst>
          </p:cNvPr>
          <p:cNvCxnSpPr>
            <a:cxnSpLocks/>
          </p:cNvCxnSpPr>
          <p:nvPr/>
        </p:nvCxnSpPr>
        <p:spPr>
          <a:xfrm flipH="1">
            <a:off x="1418480" y="5629415"/>
            <a:ext cx="3399405"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85" name="Group 384">
            <a:extLst>
              <a:ext uri="{FF2B5EF4-FFF2-40B4-BE49-F238E27FC236}">
                <a16:creationId xmlns:a16="http://schemas.microsoft.com/office/drawing/2014/main" id="{CD0055BF-D420-D568-26A4-C8B7D41044DA}"/>
              </a:ext>
              <a:ext uri="{C183D7F6-B498-43B3-948B-1728B52AA6E4}">
                <adec:decorative xmlns:adec="http://schemas.microsoft.com/office/drawing/2017/decorative" val="1"/>
              </a:ext>
            </a:extLst>
          </p:cNvPr>
          <p:cNvGrpSpPr/>
          <p:nvPr/>
        </p:nvGrpSpPr>
        <p:grpSpPr>
          <a:xfrm>
            <a:off x="1610125" y="2700279"/>
            <a:ext cx="743176" cy="736335"/>
            <a:chOff x="5737913" y="2543671"/>
            <a:chExt cx="705976" cy="699480"/>
          </a:xfrm>
        </p:grpSpPr>
        <p:sp>
          <p:nvSpPr>
            <p:cNvPr id="386" name="Freeform 169">
              <a:extLst>
                <a:ext uri="{FF2B5EF4-FFF2-40B4-BE49-F238E27FC236}">
                  <a16:creationId xmlns:a16="http://schemas.microsoft.com/office/drawing/2014/main" id="{D1ED968A-FF68-1420-7671-005EA5B1539A}"/>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170">
              <a:extLst>
                <a:ext uri="{FF2B5EF4-FFF2-40B4-BE49-F238E27FC236}">
                  <a16:creationId xmlns:a16="http://schemas.microsoft.com/office/drawing/2014/main" id="{BDA7D392-40BE-F485-4592-B4E69AFD510F}"/>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171">
              <a:extLst>
                <a:ext uri="{FF2B5EF4-FFF2-40B4-BE49-F238E27FC236}">
                  <a16:creationId xmlns:a16="http://schemas.microsoft.com/office/drawing/2014/main" id="{CEED3B48-5E76-A332-4590-294DE767C9F8}"/>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89" name="calendar5" descr="calendar">
              <a:extLst>
                <a:ext uri="{FF2B5EF4-FFF2-40B4-BE49-F238E27FC236}">
                  <a16:creationId xmlns:a16="http://schemas.microsoft.com/office/drawing/2014/main" id="{FD765639-B967-02E8-6E11-FA993E051F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pic>
        <p:nvPicPr>
          <p:cNvPr id="390" name="Graphic 389">
            <a:extLst>
              <a:ext uri="{FF2B5EF4-FFF2-40B4-BE49-F238E27FC236}">
                <a16:creationId xmlns:a16="http://schemas.microsoft.com/office/drawing/2014/main" id="{39244829-3CFC-C57E-00D1-84C1C26B027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0780" y="2686517"/>
            <a:ext cx="739017" cy="739017"/>
          </a:xfrm>
          <a:prstGeom prst="rect">
            <a:avLst/>
          </a:prstGeom>
        </p:spPr>
      </p:pic>
      <p:grpSp>
        <p:nvGrpSpPr>
          <p:cNvPr id="98" name="Group 97">
            <a:extLst>
              <a:ext uri="{FF2B5EF4-FFF2-40B4-BE49-F238E27FC236}">
                <a16:creationId xmlns:a16="http://schemas.microsoft.com/office/drawing/2014/main" id="{6C356DD3-FA2C-7F6F-6DCB-F1FEC6F921D5}"/>
              </a:ext>
              <a:ext uri="{C183D7F6-B498-43B3-948B-1728B52AA6E4}">
                <adec:decorative xmlns:adec="http://schemas.microsoft.com/office/drawing/2017/decorative" val="1"/>
              </a:ext>
            </a:extLst>
          </p:cNvPr>
          <p:cNvGrpSpPr/>
          <p:nvPr/>
        </p:nvGrpSpPr>
        <p:grpSpPr>
          <a:xfrm>
            <a:off x="4358907" y="2701377"/>
            <a:ext cx="731330" cy="731332"/>
            <a:chOff x="2964216" y="2794248"/>
            <a:chExt cx="914400" cy="914402"/>
          </a:xfrm>
        </p:grpSpPr>
        <p:grpSp>
          <p:nvGrpSpPr>
            <p:cNvPr id="99" name="Group 98">
              <a:extLst>
                <a:ext uri="{FF2B5EF4-FFF2-40B4-BE49-F238E27FC236}">
                  <a16:creationId xmlns:a16="http://schemas.microsoft.com/office/drawing/2014/main" id="{017E4020-5FAF-4EF7-4E8B-56573FCEF873}"/>
                </a:ext>
              </a:extLst>
            </p:cNvPr>
            <p:cNvGrpSpPr>
              <a:grpSpLocks noChangeAspect="1"/>
            </p:cNvGrpSpPr>
            <p:nvPr/>
          </p:nvGrpSpPr>
          <p:grpSpPr>
            <a:xfrm>
              <a:off x="2964216" y="2794248"/>
              <a:ext cx="683927" cy="844054"/>
              <a:chOff x="1980078" y="253998"/>
              <a:chExt cx="3830386" cy="4727197"/>
            </a:xfrm>
            <a:solidFill>
              <a:srgbClr val="50E6FF"/>
            </a:solidFill>
          </p:grpSpPr>
          <p:sp>
            <p:nvSpPr>
              <p:cNvPr id="105" name="Rectangle 27">
                <a:extLst>
                  <a:ext uri="{FF2B5EF4-FFF2-40B4-BE49-F238E27FC236}">
                    <a16:creationId xmlns:a16="http://schemas.microsoft.com/office/drawing/2014/main" id="{F7C2BCE3-0DC3-EF32-59B9-DFE5AB60B7DD}"/>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29">
                <a:extLst>
                  <a:ext uri="{FF2B5EF4-FFF2-40B4-BE49-F238E27FC236}">
                    <a16:creationId xmlns:a16="http://schemas.microsoft.com/office/drawing/2014/main" id="{DCC1E5F1-7FF9-1F11-277F-EF0CA6D963F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30">
                <a:extLst>
                  <a:ext uri="{FF2B5EF4-FFF2-40B4-BE49-F238E27FC236}">
                    <a16:creationId xmlns:a16="http://schemas.microsoft.com/office/drawing/2014/main" id="{8ECE8D17-893B-CEAD-3918-F67C0E35799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4C90FD7-BBF6-2DC9-26DE-7AD57CDC84DC}"/>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19A2422F-3490-8069-D68D-3C264110BB6B}"/>
                </a:ext>
              </a:extLst>
            </p:cNvPr>
            <p:cNvGrpSpPr>
              <a:grpSpLocks noChangeAspect="1"/>
            </p:cNvGrpSpPr>
            <p:nvPr/>
          </p:nvGrpSpPr>
          <p:grpSpPr>
            <a:xfrm>
              <a:off x="3194689" y="2864596"/>
              <a:ext cx="683927" cy="844054"/>
              <a:chOff x="1980078" y="253998"/>
              <a:chExt cx="3830386" cy="4727197"/>
            </a:xfrm>
            <a:solidFill>
              <a:srgbClr val="50E6FF"/>
            </a:solidFill>
          </p:grpSpPr>
          <p:sp>
            <p:nvSpPr>
              <p:cNvPr id="101" name="Rectangle 27">
                <a:extLst>
                  <a:ext uri="{FF2B5EF4-FFF2-40B4-BE49-F238E27FC236}">
                    <a16:creationId xmlns:a16="http://schemas.microsoft.com/office/drawing/2014/main" id="{68D522F5-A70D-18A7-C79D-E3870873C03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2" name="Freeform 29">
                <a:extLst>
                  <a:ext uri="{FF2B5EF4-FFF2-40B4-BE49-F238E27FC236}">
                    <a16:creationId xmlns:a16="http://schemas.microsoft.com/office/drawing/2014/main" id="{C0734C2F-924D-B628-D980-DB96785A513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3" name="Freeform 30">
                <a:extLst>
                  <a:ext uri="{FF2B5EF4-FFF2-40B4-BE49-F238E27FC236}">
                    <a16:creationId xmlns:a16="http://schemas.microsoft.com/office/drawing/2014/main" id="{26122C4F-F8D6-B649-08EB-D69E4A51870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5892C7D-74FE-2003-46D1-C6DFA607F42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2" name="Picture 4" descr="Image result for openshift">
            <a:extLst>
              <a:ext uri="{FF2B5EF4-FFF2-40B4-BE49-F238E27FC236}">
                <a16:creationId xmlns:a16="http://schemas.microsoft.com/office/drawing/2014/main" id="{06638791-3AD1-C288-CBD4-906C32871E8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1931"/>
          <a:stretch/>
        </p:blipFill>
        <p:spPr bwMode="auto">
          <a:xfrm>
            <a:off x="3894988" y="6075501"/>
            <a:ext cx="476915" cy="392190"/>
          </a:xfrm>
          <a:prstGeom prst="rect">
            <a:avLst/>
          </a:prstGeom>
          <a:noFill/>
          <a:extLst>
            <a:ext uri="{909E8E84-426E-40DD-AFC4-6F175D3DCCD1}">
              <a14:hiddenFill xmlns:a14="http://schemas.microsoft.com/office/drawing/2010/main">
                <a:solidFill>
                  <a:srgbClr val="FFFFFF"/>
                </a:solidFill>
              </a14:hiddenFill>
            </a:ext>
          </a:extLst>
        </p:spPr>
      </p:pic>
      <p:pic>
        <p:nvPicPr>
          <p:cNvPr id="4" name="Kubernetes" descr="Kubernetes">
            <a:extLst>
              <a:ext uri="{FF2B5EF4-FFF2-40B4-BE49-F238E27FC236}">
                <a16:creationId xmlns:a16="http://schemas.microsoft.com/office/drawing/2014/main" id="{A417F7A1-6E8F-89AE-471B-15E5A89E3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7563" y="6046798"/>
            <a:ext cx="428183" cy="428181"/>
          </a:xfrm>
          <a:prstGeom prst="rect">
            <a:avLst/>
          </a:prstGeom>
        </p:spPr>
      </p:pic>
      <p:grpSp>
        <p:nvGrpSpPr>
          <p:cNvPr id="6" name="Group 5">
            <a:extLst>
              <a:ext uri="{FF2B5EF4-FFF2-40B4-BE49-F238E27FC236}">
                <a16:creationId xmlns:a16="http://schemas.microsoft.com/office/drawing/2014/main" id="{B7FFF636-19B6-9A52-2447-BA11491906AC}"/>
              </a:ext>
              <a:ext uri="{C183D7F6-B498-43B3-948B-1728B52AA6E4}">
                <adec:decorative xmlns:adec="http://schemas.microsoft.com/office/drawing/2017/decorative" val="1"/>
              </a:ext>
            </a:extLst>
          </p:cNvPr>
          <p:cNvGrpSpPr/>
          <p:nvPr/>
        </p:nvGrpSpPr>
        <p:grpSpPr>
          <a:xfrm>
            <a:off x="4988041" y="6064789"/>
            <a:ext cx="445690" cy="392166"/>
            <a:chOff x="11910708" y="4028699"/>
            <a:chExt cx="587491" cy="516941"/>
          </a:xfrm>
        </p:grpSpPr>
        <p:sp>
          <p:nvSpPr>
            <p:cNvPr id="8" name="Freeform: Shape 7">
              <a:extLst>
                <a:ext uri="{FF2B5EF4-FFF2-40B4-BE49-F238E27FC236}">
                  <a16:creationId xmlns:a16="http://schemas.microsoft.com/office/drawing/2014/main" id="{705FD741-38E2-7AD1-810B-E78B7F7B3BF9}"/>
                </a:ext>
              </a:extLst>
            </p:cNvPr>
            <p:cNvSpPr/>
            <p:nvPr/>
          </p:nvSpPr>
          <p:spPr>
            <a:xfrm>
              <a:off x="12005968" y="4028699"/>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A5A74E9-6DCE-4F59-0DF9-067F579AF968}"/>
                </a:ext>
              </a:extLst>
            </p:cNvPr>
            <p:cNvSpPr/>
            <p:nvPr/>
          </p:nvSpPr>
          <p:spPr>
            <a:xfrm>
              <a:off x="12007917" y="4030651"/>
              <a:ext cx="183694" cy="160369"/>
            </a:xfrm>
            <a:custGeom>
              <a:avLst/>
              <a:gdLst>
                <a:gd name="connsiteX0" fmla="*/ 94611 w 183694"/>
                <a:gd name="connsiteY0" fmla="*/ 159959 h 160369"/>
                <a:gd name="connsiteX1" fmla="*/ 179793 w 183694"/>
                <a:gd name="connsiteY1" fmla="*/ 125496 h 160369"/>
                <a:gd name="connsiteX2" fmla="*/ 183694 w 183694"/>
                <a:gd name="connsiteY2" fmla="*/ 120945 h 160369"/>
                <a:gd name="connsiteX3" fmla="*/ 183694 w 183694"/>
                <a:gd name="connsiteY3" fmla="*/ 35113 h 160369"/>
                <a:gd name="connsiteX4" fmla="*/ 179468 w 183694"/>
                <a:gd name="connsiteY4" fmla="*/ 29261 h 160369"/>
                <a:gd name="connsiteX5" fmla="*/ 93311 w 183694"/>
                <a:gd name="connsiteY5" fmla="*/ 0 h 160369"/>
                <a:gd name="connsiteX6" fmla="*/ 89410 w 183694"/>
                <a:gd name="connsiteY6" fmla="*/ 0 h 160369"/>
                <a:gd name="connsiteX7" fmla="*/ 4878 w 183694"/>
                <a:gd name="connsiteY7" fmla="*/ 15606 h 160369"/>
                <a:gd name="connsiteX8" fmla="*/ 2 w 183694"/>
                <a:gd name="connsiteY8" fmla="*/ 21458 h 160369"/>
                <a:gd name="connsiteX9" fmla="*/ 2 w 183694"/>
                <a:gd name="connsiteY9" fmla="*/ 136225 h 160369"/>
                <a:gd name="connsiteX10" fmla="*/ 4878 w 183694"/>
                <a:gd name="connsiteY10" fmla="*/ 142403 h 160369"/>
                <a:gd name="connsiteX11" fmla="*/ 90385 w 183694"/>
                <a:gd name="connsiteY11" fmla="*/ 160284 h 160369"/>
                <a:gd name="connsiteX12" fmla="*/ 94611 w 183694"/>
                <a:gd name="connsiteY12" fmla="*/ 159959 h 16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694" h="160369">
                  <a:moveTo>
                    <a:pt x="94611" y="159959"/>
                  </a:moveTo>
                  <a:lnTo>
                    <a:pt x="179793" y="125496"/>
                  </a:lnTo>
                  <a:cubicBezTo>
                    <a:pt x="181757" y="124705"/>
                    <a:pt x="183213" y="123007"/>
                    <a:pt x="183694" y="120945"/>
                  </a:cubicBezTo>
                  <a:lnTo>
                    <a:pt x="183694" y="35113"/>
                  </a:lnTo>
                  <a:cubicBezTo>
                    <a:pt x="183516" y="32516"/>
                    <a:pt x="181877" y="30246"/>
                    <a:pt x="179468" y="29261"/>
                  </a:cubicBezTo>
                  <a:lnTo>
                    <a:pt x="93311" y="0"/>
                  </a:lnTo>
                  <a:lnTo>
                    <a:pt x="89410" y="0"/>
                  </a:lnTo>
                  <a:lnTo>
                    <a:pt x="4878" y="15606"/>
                  </a:lnTo>
                  <a:cubicBezTo>
                    <a:pt x="2161" y="16300"/>
                    <a:pt x="195" y="18660"/>
                    <a:pt x="2" y="21458"/>
                  </a:cubicBezTo>
                  <a:lnTo>
                    <a:pt x="2" y="136225"/>
                  </a:lnTo>
                  <a:cubicBezTo>
                    <a:pt x="-65" y="139187"/>
                    <a:pt x="1982" y="141780"/>
                    <a:pt x="4878" y="142403"/>
                  </a:cubicBezTo>
                  <a:lnTo>
                    <a:pt x="90385" y="160284"/>
                  </a:lnTo>
                  <a:cubicBezTo>
                    <a:pt x="91801" y="160467"/>
                    <a:pt x="93240" y="160356"/>
                    <a:pt x="94611" y="159959"/>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79DD408E-52FE-8CD9-26B1-CCF9E03892E7}"/>
                </a:ext>
              </a:extLst>
            </p:cNvPr>
            <p:cNvSpPr/>
            <p:nvPr/>
          </p:nvSpPr>
          <p:spPr>
            <a:xfrm>
              <a:off x="12014121" y="404410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2974 h 162560"/>
                <a:gd name="connsiteX5" fmla="*/ 13330 w 93959"/>
                <a:gd name="connsiteY5" fmla="*/ 127772 h 162560"/>
                <a:gd name="connsiteX6" fmla="*/ 13330 w 93959"/>
                <a:gd name="connsiteY6" fmla="*/ 30236 h 162560"/>
                <a:gd name="connsiteX7" fmla="*/ 39665 w 93959"/>
                <a:gd name="connsiteY7" fmla="*/ 26010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2974"/>
                  </a:moveTo>
                  <a:lnTo>
                    <a:pt x="13330" y="127772"/>
                  </a:lnTo>
                  <a:lnTo>
                    <a:pt x="13330" y="30236"/>
                  </a:lnTo>
                  <a:lnTo>
                    <a:pt x="39665" y="26010"/>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A974FAB8-C1BD-1D96-76A7-FCE2068AD4EB}"/>
                </a:ext>
              </a:extLst>
            </p:cNvPr>
            <p:cNvSpPr/>
            <p:nvPr/>
          </p:nvSpPr>
          <p:spPr>
            <a:xfrm>
              <a:off x="12207217" y="4030326"/>
              <a:ext cx="185968" cy="163860"/>
            </a:xfrm>
            <a:custGeom>
              <a:avLst/>
              <a:gdLst>
                <a:gd name="connsiteX0" fmla="*/ 92984 w 185968"/>
                <a:gd name="connsiteY0" fmla="*/ 0 h 163860"/>
                <a:gd name="connsiteX1" fmla="*/ 0 w 185968"/>
                <a:gd name="connsiteY1" fmla="*/ 17231 h 163860"/>
                <a:gd name="connsiteX2" fmla="*/ 0 w 185968"/>
                <a:gd name="connsiteY2" fmla="*/ 144028 h 163860"/>
                <a:gd name="connsiteX3" fmla="*/ 92984 w 185968"/>
                <a:gd name="connsiteY3" fmla="*/ 163860 h 163860"/>
                <a:gd name="connsiteX4" fmla="*/ 185969 w 185968"/>
                <a:gd name="connsiteY4" fmla="*/ 126147 h 163860"/>
                <a:gd name="connsiteX5" fmla="*/ 185969 w 185968"/>
                <a:gd name="connsiteY5" fmla="*/ 31862 h 163860"/>
                <a:gd name="connsiteX6" fmla="*/ 92984 w 185968"/>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3860">
                  <a:moveTo>
                    <a:pt x="92984" y="0"/>
                  </a:moveTo>
                  <a:lnTo>
                    <a:pt x="0" y="17231"/>
                  </a:lnTo>
                  <a:lnTo>
                    <a:pt x="0" y="144028"/>
                  </a:lnTo>
                  <a:lnTo>
                    <a:pt x="92984" y="163860"/>
                  </a:lnTo>
                  <a:lnTo>
                    <a:pt x="185969" y="126147"/>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00D5D2E-86FE-FF65-8308-6245CCB263A3}"/>
                </a:ext>
              </a:extLst>
            </p:cNvPr>
            <p:cNvSpPr/>
            <p:nvPr/>
          </p:nvSpPr>
          <p:spPr>
            <a:xfrm>
              <a:off x="12215314" y="4045733"/>
              <a:ext cx="77115" cy="134347"/>
            </a:xfrm>
            <a:custGeom>
              <a:avLst/>
              <a:gdLst>
                <a:gd name="connsiteX0" fmla="*/ 0 w 93309"/>
                <a:gd name="connsiteY0" fmla="*/ 15931 h 162560"/>
                <a:gd name="connsiteX1" fmla="*/ 0 w 93309"/>
                <a:gd name="connsiteY1" fmla="*/ 142728 h 162560"/>
                <a:gd name="connsiteX2" fmla="*/ 93309 w 93309"/>
                <a:gd name="connsiteY2" fmla="*/ 162560 h 162560"/>
                <a:gd name="connsiteX3" fmla="*/ 93309 w 93309"/>
                <a:gd name="connsiteY3" fmla="*/ 0 h 162560"/>
                <a:gd name="connsiteX4" fmla="*/ 39340 w 93309"/>
                <a:gd name="connsiteY4" fmla="*/ 132974 h 162560"/>
                <a:gd name="connsiteX5" fmla="*/ 13005 w 93309"/>
                <a:gd name="connsiteY5" fmla="*/ 127772 h 162560"/>
                <a:gd name="connsiteX6" fmla="*/ 13005 w 93309"/>
                <a:gd name="connsiteY6" fmla="*/ 30236 h 162560"/>
                <a:gd name="connsiteX7" fmla="*/ 39340 w 93309"/>
                <a:gd name="connsiteY7" fmla="*/ 26010 h 162560"/>
                <a:gd name="connsiteX8" fmla="*/ 80305 w 93309"/>
                <a:gd name="connsiteY8" fmla="*/ 140452 h 162560"/>
                <a:gd name="connsiteX9" fmla="*/ 50068 w 93309"/>
                <a:gd name="connsiteY9" fmla="*/ 135575 h 162560"/>
                <a:gd name="connsiteX10" fmla="*/ 50068 w 93309"/>
                <a:gd name="connsiteY10" fmla="*/ 24059 h 162560"/>
                <a:gd name="connsiteX11" fmla="*/ 80305 w 93309"/>
                <a:gd name="connsiteY11" fmla="*/ 18532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09" h="162560">
                  <a:moveTo>
                    <a:pt x="0" y="15931"/>
                  </a:moveTo>
                  <a:lnTo>
                    <a:pt x="0" y="142728"/>
                  </a:lnTo>
                  <a:lnTo>
                    <a:pt x="93309" y="162560"/>
                  </a:lnTo>
                  <a:lnTo>
                    <a:pt x="93309" y="0"/>
                  </a:lnTo>
                  <a:close/>
                  <a:moveTo>
                    <a:pt x="39340" y="132974"/>
                  </a:moveTo>
                  <a:lnTo>
                    <a:pt x="13005" y="127772"/>
                  </a:lnTo>
                  <a:lnTo>
                    <a:pt x="13005" y="30236"/>
                  </a:lnTo>
                  <a:lnTo>
                    <a:pt x="39340" y="26010"/>
                  </a:lnTo>
                  <a:close/>
                  <a:moveTo>
                    <a:pt x="80305" y="140452"/>
                  </a:moveTo>
                  <a:lnTo>
                    <a:pt x="50068" y="135575"/>
                  </a:lnTo>
                  <a:lnTo>
                    <a:pt x="50068" y="24059"/>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2C0C59F-6F46-A931-2200-8D7F3C725349}"/>
                </a:ext>
              </a:extLst>
            </p:cNvPr>
            <p:cNvSpPr/>
            <p:nvPr/>
          </p:nvSpPr>
          <p:spPr>
            <a:xfrm>
              <a:off x="11910708" y="4203615"/>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04EDFD4-4A4E-6D5C-40C7-3B739B8897C2}"/>
                </a:ext>
              </a:extLst>
            </p:cNvPr>
            <p:cNvSpPr/>
            <p:nvPr/>
          </p:nvSpPr>
          <p:spPr>
            <a:xfrm>
              <a:off x="11918536" y="4218046"/>
              <a:ext cx="77652" cy="134346"/>
            </a:xfrm>
            <a:custGeom>
              <a:avLst/>
              <a:gdLst>
                <a:gd name="connsiteX0" fmla="*/ 0 w 93959"/>
                <a:gd name="connsiteY0" fmla="*/ 16906 h 162559"/>
                <a:gd name="connsiteX1" fmla="*/ 0 w 93959"/>
                <a:gd name="connsiteY1" fmla="*/ 142728 h 162559"/>
                <a:gd name="connsiteX2" fmla="*/ 93960 w 93959"/>
                <a:gd name="connsiteY2" fmla="*/ 162560 h 162559"/>
                <a:gd name="connsiteX3" fmla="*/ 93960 w 93959"/>
                <a:gd name="connsiteY3" fmla="*/ 0 h 162559"/>
                <a:gd name="connsiteX4" fmla="*/ 39340 w 93959"/>
                <a:gd name="connsiteY4" fmla="*/ 134275 h 162559"/>
                <a:gd name="connsiteX5" fmla="*/ 13005 w 93959"/>
                <a:gd name="connsiteY5" fmla="*/ 128748 h 162559"/>
                <a:gd name="connsiteX6" fmla="*/ 13005 w 93959"/>
                <a:gd name="connsiteY6" fmla="*/ 31212 h 162559"/>
                <a:gd name="connsiteX7" fmla="*/ 39340 w 93959"/>
                <a:gd name="connsiteY7" fmla="*/ 26660 h 162559"/>
                <a:gd name="connsiteX8" fmla="*/ 80630 w 93959"/>
                <a:gd name="connsiteY8" fmla="*/ 142728 h 162559"/>
                <a:gd name="connsiteX9" fmla="*/ 50394 w 93959"/>
                <a:gd name="connsiteY9" fmla="*/ 137851 h 162559"/>
                <a:gd name="connsiteX10" fmla="*/ 50394 w 93959"/>
                <a:gd name="connsiteY10" fmla="*/ 25034 h 162559"/>
                <a:gd name="connsiteX11" fmla="*/ 80630 w 93959"/>
                <a:gd name="connsiteY11" fmla="*/ 198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6906"/>
                  </a:moveTo>
                  <a:lnTo>
                    <a:pt x="0" y="142728"/>
                  </a:lnTo>
                  <a:lnTo>
                    <a:pt x="93960" y="162560"/>
                  </a:lnTo>
                  <a:lnTo>
                    <a:pt x="93960" y="0"/>
                  </a:lnTo>
                  <a:close/>
                  <a:moveTo>
                    <a:pt x="39340" y="134275"/>
                  </a:moveTo>
                  <a:lnTo>
                    <a:pt x="13005" y="128748"/>
                  </a:lnTo>
                  <a:lnTo>
                    <a:pt x="13005" y="31212"/>
                  </a:lnTo>
                  <a:lnTo>
                    <a:pt x="39340" y="26660"/>
                  </a:lnTo>
                  <a:close/>
                  <a:moveTo>
                    <a:pt x="80630" y="142728"/>
                  </a:moveTo>
                  <a:lnTo>
                    <a:pt x="50394" y="137851"/>
                  </a:lnTo>
                  <a:lnTo>
                    <a:pt x="50394" y="25034"/>
                  </a:lnTo>
                  <a:lnTo>
                    <a:pt x="80630" y="198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43ED716-96D3-7844-F104-24774835638E}"/>
                </a:ext>
              </a:extLst>
            </p:cNvPr>
            <p:cNvSpPr/>
            <p:nvPr/>
          </p:nvSpPr>
          <p:spPr>
            <a:xfrm>
              <a:off x="12111307" y="4202314"/>
              <a:ext cx="185968" cy="164185"/>
            </a:xfrm>
            <a:custGeom>
              <a:avLst/>
              <a:gdLst>
                <a:gd name="connsiteX0" fmla="*/ 92984 w 185968"/>
                <a:gd name="connsiteY0" fmla="*/ 0 h 164185"/>
                <a:gd name="connsiteX1" fmla="*/ 0 w 185968"/>
                <a:gd name="connsiteY1" fmla="*/ 17231 h 164185"/>
                <a:gd name="connsiteX2" fmla="*/ 0 w 185968"/>
                <a:gd name="connsiteY2" fmla="*/ 144028 h 164185"/>
                <a:gd name="connsiteX3" fmla="*/ 92984 w 185968"/>
                <a:gd name="connsiteY3" fmla="*/ 164186 h 164185"/>
                <a:gd name="connsiteX4" fmla="*/ 185969 w 185968"/>
                <a:gd name="connsiteY4" fmla="*/ 126472 h 164185"/>
                <a:gd name="connsiteX5" fmla="*/ 185969 w 185968"/>
                <a:gd name="connsiteY5" fmla="*/ 31862 h 164185"/>
                <a:gd name="connsiteX6" fmla="*/ 92984 w 185968"/>
                <a:gd name="connsiteY6" fmla="*/ 0 h 16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4185">
                  <a:moveTo>
                    <a:pt x="92984" y="0"/>
                  </a:moveTo>
                  <a:lnTo>
                    <a:pt x="0" y="17231"/>
                  </a:lnTo>
                  <a:lnTo>
                    <a:pt x="0" y="144028"/>
                  </a:lnTo>
                  <a:lnTo>
                    <a:pt x="92984" y="164186"/>
                  </a:lnTo>
                  <a:lnTo>
                    <a:pt x="185969" y="126472"/>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D99A3B6-A858-0982-9C87-F73B156D0A33}"/>
                </a:ext>
              </a:extLst>
            </p:cNvPr>
            <p:cNvSpPr/>
            <p:nvPr/>
          </p:nvSpPr>
          <p:spPr>
            <a:xfrm>
              <a:off x="12119432" y="4218046"/>
              <a:ext cx="77384" cy="134346"/>
            </a:xfrm>
            <a:custGeom>
              <a:avLst/>
              <a:gdLst>
                <a:gd name="connsiteX0" fmla="*/ 0 w 93634"/>
                <a:gd name="connsiteY0" fmla="*/ 15606 h 162559"/>
                <a:gd name="connsiteX1" fmla="*/ 0 w 93634"/>
                <a:gd name="connsiteY1" fmla="*/ 142728 h 162559"/>
                <a:gd name="connsiteX2" fmla="*/ 93635 w 93634"/>
                <a:gd name="connsiteY2" fmla="*/ 162560 h 162559"/>
                <a:gd name="connsiteX3" fmla="*/ 93635 w 93634"/>
                <a:gd name="connsiteY3" fmla="*/ 0 h 162559"/>
                <a:gd name="connsiteX4" fmla="*/ 39340 w 93634"/>
                <a:gd name="connsiteY4" fmla="*/ 132974 h 162559"/>
                <a:gd name="connsiteX5" fmla="*/ 13005 w 93634"/>
                <a:gd name="connsiteY5" fmla="*/ 127447 h 162559"/>
                <a:gd name="connsiteX6" fmla="*/ 13005 w 93634"/>
                <a:gd name="connsiteY6" fmla="*/ 29911 h 162559"/>
                <a:gd name="connsiteX7" fmla="*/ 39340 w 93634"/>
                <a:gd name="connsiteY7" fmla="*/ 25359 h 162559"/>
                <a:gd name="connsiteX8" fmla="*/ 80305 w 93634"/>
                <a:gd name="connsiteY8" fmla="*/ 140127 h 162559"/>
                <a:gd name="connsiteX9" fmla="*/ 50068 w 93634"/>
                <a:gd name="connsiteY9" fmla="*/ 135250 h 162559"/>
                <a:gd name="connsiteX10" fmla="*/ 50068 w 93634"/>
                <a:gd name="connsiteY10" fmla="*/ 23734 h 162559"/>
                <a:gd name="connsiteX11" fmla="*/ 80305 w 93634"/>
                <a:gd name="connsiteY11" fmla="*/ 185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634" h="162559">
                  <a:moveTo>
                    <a:pt x="0" y="15606"/>
                  </a:moveTo>
                  <a:lnTo>
                    <a:pt x="0" y="142728"/>
                  </a:lnTo>
                  <a:lnTo>
                    <a:pt x="93635" y="162560"/>
                  </a:lnTo>
                  <a:lnTo>
                    <a:pt x="93635" y="0"/>
                  </a:lnTo>
                  <a:close/>
                  <a:moveTo>
                    <a:pt x="39340" y="132974"/>
                  </a:moveTo>
                  <a:lnTo>
                    <a:pt x="13005" y="127447"/>
                  </a:lnTo>
                  <a:lnTo>
                    <a:pt x="13005" y="29911"/>
                  </a:lnTo>
                  <a:lnTo>
                    <a:pt x="39340" y="25359"/>
                  </a:lnTo>
                  <a:close/>
                  <a:moveTo>
                    <a:pt x="80305" y="140127"/>
                  </a:moveTo>
                  <a:lnTo>
                    <a:pt x="50068" y="135250"/>
                  </a:lnTo>
                  <a:lnTo>
                    <a:pt x="50068" y="23734"/>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88AA36E-47B8-5B89-B8F7-0D0EBD599CED}"/>
                </a:ext>
              </a:extLst>
            </p:cNvPr>
            <p:cNvSpPr/>
            <p:nvPr/>
          </p:nvSpPr>
          <p:spPr>
            <a:xfrm>
              <a:off x="12311906" y="420394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F8738FC-A098-F748-9EB1-9BD2AC40A25C}"/>
                </a:ext>
              </a:extLst>
            </p:cNvPr>
            <p:cNvSpPr/>
            <p:nvPr/>
          </p:nvSpPr>
          <p:spPr>
            <a:xfrm>
              <a:off x="12320059" y="4218046"/>
              <a:ext cx="77652" cy="134346"/>
            </a:xfrm>
            <a:custGeom>
              <a:avLst/>
              <a:gdLst>
                <a:gd name="connsiteX0" fmla="*/ 0 w 93959"/>
                <a:gd name="connsiteY0" fmla="*/ 17231 h 162559"/>
                <a:gd name="connsiteX1" fmla="*/ 0 w 93959"/>
                <a:gd name="connsiteY1" fmla="*/ 142728 h 162559"/>
                <a:gd name="connsiteX2" fmla="*/ 93960 w 93959"/>
                <a:gd name="connsiteY2" fmla="*/ 162560 h 162559"/>
                <a:gd name="connsiteX3" fmla="*/ 93960 w 93959"/>
                <a:gd name="connsiteY3" fmla="*/ 0 h 162559"/>
                <a:gd name="connsiteX4" fmla="*/ 39665 w 93959"/>
                <a:gd name="connsiteY4" fmla="*/ 134600 h 162559"/>
                <a:gd name="connsiteX5" fmla="*/ 13330 w 93959"/>
                <a:gd name="connsiteY5" fmla="*/ 129073 h 162559"/>
                <a:gd name="connsiteX6" fmla="*/ 13330 w 93959"/>
                <a:gd name="connsiteY6" fmla="*/ 31537 h 162559"/>
                <a:gd name="connsiteX7" fmla="*/ 39665 w 93959"/>
                <a:gd name="connsiteY7" fmla="*/ 26985 h 162559"/>
                <a:gd name="connsiteX8" fmla="*/ 80630 w 93959"/>
                <a:gd name="connsiteY8" fmla="*/ 141752 h 162559"/>
                <a:gd name="connsiteX9" fmla="*/ 50394 w 93959"/>
                <a:gd name="connsiteY9" fmla="*/ 136876 h 162559"/>
                <a:gd name="connsiteX10" fmla="*/ 50394 w 93959"/>
                <a:gd name="connsiteY10" fmla="*/ 25359 h 162559"/>
                <a:gd name="connsiteX11" fmla="*/ 80630 w 93959"/>
                <a:gd name="connsiteY11" fmla="*/ 20157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7231"/>
                  </a:moveTo>
                  <a:lnTo>
                    <a:pt x="0" y="142728"/>
                  </a:lnTo>
                  <a:lnTo>
                    <a:pt x="93960" y="162560"/>
                  </a:lnTo>
                  <a:lnTo>
                    <a:pt x="93960" y="0"/>
                  </a:lnTo>
                  <a:close/>
                  <a:moveTo>
                    <a:pt x="39665" y="134600"/>
                  </a:moveTo>
                  <a:lnTo>
                    <a:pt x="13330" y="129073"/>
                  </a:lnTo>
                  <a:lnTo>
                    <a:pt x="13330" y="31537"/>
                  </a:lnTo>
                  <a:lnTo>
                    <a:pt x="39665" y="26985"/>
                  </a:lnTo>
                  <a:close/>
                  <a:moveTo>
                    <a:pt x="80630" y="141752"/>
                  </a:moveTo>
                  <a:lnTo>
                    <a:pt x="50394" y="136876"/>
                  </a:lnTo>
                  <a:lnTo>
                    <a:pt x="50394" y="25359"/>
                  </a:lnTo>
                  <a:lnTo>
                    <a:pt x="80630" y="201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91B817D-C67E-C1A3-E177-36164B6D0B74}"/>
                </a:ext>
              </a:extLst>
            </p:cNvPr>
            <p:cNvSpPr/>
            <p:nvPr/>
          </p:nvSpPr>
          <p:spPr>
            <a:xfrm>
              <a:off x="12003692" y="4380480"/>
              <a:ext cx="186293" cy="163860"/>
            </a:xfrm>
            <a:custGeom>
              <a:avLst/>
              <a:gdLst>
                <a:gd name="connsiteX0" fmla="*/ 92984 w 186293"/>
                <a:gd name="connsiteY0" fmla="*/ 0 h 163860"/>
                <a:gd name="connsiteX1" fmla="*/ 0 w 186293"/>
                <a:gd name="connsiteY1" fmla="*/ 16906 h 163860"/>
                <a:gd name="connsiteX2" fmla="*/ 0 w 186293"/>
                <a:gd name="connsiteY2" fmla="*/ 143703 h 163860"/>
                <a:gd name="connsiteX3" fmla="*/ 92984 w 186293"/>
                <a:gd name="connsiteY3" fmla="*/ 163860 h 163860"/>
                <a:gd name="connsiteX4" fmla="*/ 186294 w 186293"/>
                <a:gd name="connsiteY4" fmla="*/ 126147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6906"/>
                  </a:lnTo>
                  <a:lnTo>
                    <a:pt x="0" y="143703"/>
                  </a:lnTo>
                  <a:lnTo>
                    <a:pt x="92984" y="163860"/>
                  </a:lnTo>
                  <a:lnTo>
                    <a:pt x="186294" y="126147"/>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8A1DC3C-A2DC-8A17-2BEE-2C88A516A6B9}"/>
                </a:ext>
              </a:extLst>
            </p:cNvPr>
            <p:cNvSpPr/>
            <p:nvPr/>
          </p:nvSpPr>
          <p:spPr>
            <a:xfrm>
              <a:off x="12005316" y="4382075"/>
              <a:ext cx="183777" cy="160018"/>
            </a:xfrm>
            <a:custGeom>
              <a:avLst/>
              <a:gdLst>
                <a:gd name="connsiteX0" fmla="*/ 94937 w 183777"/>
                <a:gd name="connsiteY0" fmla="*/ 159665 h 160018"/>
                <a:gd name="connsiteX1" fmla="*/ 179793 w 183777"/>
                <a:gd name="connsiteY1" fmla="*/ 127153 h 160018"/>
                <a:gd name="connsiteX2" fmla="*/ 183694 w 183777"/>
                <a:gd name="connsiteY2" fmla="*/ 121301 h 160018"/>
                <a:gd name="connsiteX3" fmla="*/ 183694 w 183777"/>
                <a:gd name="connsiteY3" fmla="*/ 36769 h 160018"/>
                <a:gd name="connsiteX4" fmla="*/ 179468 w 183777"/>
                <a:gd name="connsiteY4" fmla="*/ 29617 h 160018"/>
                <a:gd name="connsiteX5" fmla="*/ 93636 w 183777"/>
                <a:gd name="connsiteY5" fmla="*/ 356 h 160018"/>
                <a:gd name="connsiteX6" fmla="*/ 89735 w 183777"/>
                <a:gd name="connsiteY6" fmla="*/ 356 h 160018"/>
                <a:gd name="connsiteX7" fmla="*/ 5203 w 183777"/>
                <a:gd name="connsiteY7" fmla="*/ 15637 h 160018"/>
                <a:gd name="connsiteX8" fmla="*/ 2 w 183777"/>
                <a:gd name="connsiteY8" fmla="*/ 21814 h 160018"/>
                <a:gd name="connsiteX9" fmla="*/ 2 w 183777"/>
                <a:gd name="connsiteY9" fmla="*/ 136906 h 160018"/>
                <a:gd name="connsiteX10" fmla="*/ 4878 w 183777"/>
                <a:gd name="connsiteY10" fmla="*/ 143084 h 160018"/>
                <a:gd name="connsiteX11" fmla="*/ 90385 w 183777"/>
                <a:gd name="connsiteY11" fmla="*/ 159665 h 160018"/>
                <a:gd name="connsiteX12" fmla="*/ 94937 w 183777"/>
                <a:gd name="connsiteY12" fmla="*/ 159665 h 16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77" h="160018">
                  <a:moveTo>
                    <a:pt x="94937" y="159665"/>
                  </a:moveTo>
                  <a:lnTo>
                    <a:pt x="179793" y="127153"/>
                  </a:lnTo>
                  <a:cubicBezTo>
                    <a:pt x="182252" y="126288"/>
                    <a:pt x="183842" y="123902"/>
                    <a:pt x="183694" y="121301"/>
                  </a:cubicBezTo>
                  <a:lnTo>
                    <a:pt x="183694" y="36769"/>
                  </a:lnTo>
                  <a:cubicBezTo>
                    <a:pt x="184191" y="33678"/>
                    <a:pt x="182415" y="30673"/>
                    <a:pt x="179468" y="29617"/>
                  </a:cubicBezTo>
                  <a:lnTo>
                    <a:pt x="93636" y="356"/>
                  </a:lnTo>
                  <a:cubicBezTo>
                    <a:pt x="92379" y="-119"/>
                    <a:pt x="90992" y="-119"/>
                    <a:pt x="89735" y="356"/>
                  </a:cubicBezTo>
                  <a:lnTo>
                    <a:pt x="5203" y="15637"/>
                  </a:lnTo>
                  <a:cubicBezTo>
                    <a:pt x="2177" y="16121"/>
                    <a:pt x="-37" y="18748"/>
                    <a:pt x="2" y="21814"/>
                  </a:cubicBezTo>
                  <a:lnTo>
                    <a:pt x="2" y="136906"/>
                  </a:lnTo>
                  <a:cubicBezTo>
                    <a:pt x="-65" y="139868"/>
                    <a:pt x="1982" y="142459"/>
                    <a:pt x="4878" y="143084"/>
                  </a:cubicBezTo>
                  <a:lnTo>
                    <a:pt x="90385" y="159665"/>
                  </a:lnTo>
                  <a:cubicBezTo>
                    <a:pt x="91865" y="160136"/>
                    <a:pt x="93456" y="160136"/>
                    <a:pt x="94937" y="159665"/>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5D8F9C0-D76E-47DE-3443-C9E5366A8F9D}"/>
                </a:ext>
              </a:extLst>
            </p:cNvPr>
            <p:cNvSpPr/>
            <p:nvPr/>
          </p:nvSpPr>
          <p:spPr>
            <a:xfrm>
              <a:off x="12011845" y="4393513"/>
              <a:ext cx="77652" cy="136495"/>
            </a:xfrm>
            <a:custGeom>
              <a:avLst/>
              <a:gdLst>
                <a:gd name="connsiteX0" fmla="*/ 0 w 93959"/>
                <a:gd name="connsiteY0" fmla="*/ 18207 h 165160"/>
                <a:gd name="connsiteX1" fmla="*/ 0 w 93959"/>
                <a:gd name="connsiteY1" fmla="*/ 145003 h 165160"/>
                <a:gd name="connsiteX2" fmla="*/ 93960 w 93959"/>
                <a:gd name="connsiteY2" fmla="*/ 165161 h 165160"/>
                <a:gd name="connsiteX3" fmla="*/ 93960 w 93959"/>
                <a:gd name="connsiteY3" fmla="*/ 0 h 165160"/>
                <a:gd name="connsiteX4" fmla="*/ 39665 w 93959"/>
                <a:gd name="connsiteY4" fmla="*/ 135575 h 165160"/>
                <a:gd name="connsiteX5" fmla="*/ 13330 w 93959"/>
                <a:gd name="connsiteY5" fmla="*/ 130048 h 165160"/>
                <a:gd name="connsiteX6" fmla="*/ 13330 w 93959"/>
                <a:gd name="connsiteY6" fmla="*/ 32512 h 165160"/>
                <a:gd name="connsiteX7" fmla="*/ 39665 w 93959"/>
                <a:gd name="connsiteY7" fmla="*/ 27960 h 165160"/>
                <a:gd name="connsiteX8" fmla="*/ 80630 w 93959"/>
                <a:gd name="connsiteY8" fmla="*/ 143053 h 165160"/>
                <a:gd name="connsiteX9" fmla="*/ 50394 w 93959"/>
                <a:gd name="connsiteY9" fmla="*/ 138176 h 165160"/>
                <a:gd name="connsiteX10" fmla="*/ 50394 w 93959"/>
                <a:gd name="connsiteY10" fmla="*/ 26335 h 165160"/>
                <a:gd name="connsiteX11" fmla="*/ 80630 w 93959"/>
                <a:gd name="connsiteY11" fmla="*/ 21133 h 1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5160">
                  <a:moveTo>
                    <a:pt x="0" y="18207"/>
                  </a:moveTo>
                  <a:lnTo>
                    <a:pt x="0" y="145003"/>
                  </a:lnTo>
                  <a:lnTo>
                    <a:pt x="93960" y="165161"/>
                  </a:lnTo>
                  <a:lnTo>
                    <a:pt x="93960" y="0"/>
                  </a:lnTo>
                  <a:close/>
                  <a:moveTo>
                    <a:pt x="39665" y="135575"/>
                  </a:moveTo>
                  <a:lnTo>
                    <a:pt x="13330" y="130048"/>
                  </a:lnTo>
                  <a:lnTo>
                    <a:pt x="13330" y="32512"/>
                  </a:lnTo>
                  <a:lnTo>
                    <a:pt x="39665" y="27960"/>
                  </a:lnTo>
                  <a:close/>
                  <a:moveTo>
                    <a:pt x="80630" y="143053"/>
                  </a:moveTo>
                  <a:lnTo>
                    <a:pt x="50394" y="138176"/>
                  </a:lnTo>
                  <a:lnTo>
                    <a:pt x="50394" y="26335"/>
                  </a:lnTo>
                  <a:lnTo>
                    <a:pt x="80630" y="21133"/>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CF1D39C-E260-1205-DF9E-062355A9C74A}"/>
                </a:ext>
              </a:extLst>
            </p:cNvPr>
            <p:cNvSpPr/>
            <p:nvPr/>
          </p:nvSpPr>
          <p:spPr>
            <a:xfrm>
              <a:off x="12204616" y="438178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0DF1F4-B872-C79D-CC1F-7E090ADF04E3}"/>
                </a:ext>
              </a:extLst>
            </p:cNvPr>
            <p:cNvSpPr/>
            <p:nvPr/>
          </p:nvSpPr>
          <p:spPr>
            <a:xfrm>
              <a:off x="12212769" y="439718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3299 h 162560"/>
                <a:gd name="connsiteX5" fmla="*/ 13330 w 93959"/>
                <a:gd name="connsiteY5" fmla="*/ 127772 h 162560"/>
                <a:gd name="connsiteX6" fmla="*/ 13330 w 93959"/>
                <a:gd name="connsiteY6" fmla="*/ 30236 h 162560"/>
                <a:gd name="connsiteX7" fmla="*/ 39665 w 93959"/>
                <a:gd name="connsiteY7" fmla="*/ 25684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3299"/>
                  </a:moveTo>
                  <a:lnTo>
                    <a:pt x="13330" y="127772"/>
                  </a:lnTo>
                  <a:lnTo>
                    <a:pt x="13330" y="30236"/>
                  </a:lnTo>
                  <a:lnTo>
                    <a:pt x="39665" y="25684"/>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descr="Kubernetes icons">
            <a:extLst>
              <a:ext uri="{FF2B5EF4-FFF2-40B4-BE49-F238E27FC236}">
                <a16:creationId xmlns:a16="http://schemas.microsoft.com/office/drawing/2014/main" id="{EEDEC5EC-CD4C-A8A9-EB92-8AFEFC67B5A7}"/>
              </a:ext>
            </a:extLst>
          </p:cNvPr>
          <p:cNvGrpSpPr/>
          <p:nvPr/>
        </p:nvGrpSpPr>
        <p:grpSpPr>
          <a:xfrm>
            <a:off x="6628494" y="6094044"/>
            <a:ext cx="2302150" cy="393782"/>
            <a:chOff x="8066302" y="5877271"/>
            <a:chExt cx="2302477" cy="393838"/>
          </a:xfrm>
        </p:grpSpPr>
        <p:pic>
          <p:nvPicPr>
            <p:cNvPr id="29" name="Shape 339" descr="Container-Engine_256px.png">
              <a:extLst>
                <a:ext uri="{FF2B5EF4-FFF2-40B4-BE49-F238E27FC236}">
                  <a16:creationId xmlns:a16="http://schemas.microsoft.com/office/drawing/2014/main" id="{8334456B-F270-51A0-6BCE-F8D272F91CBA}"/>
                </a:ext>
              </a:extLst>
            </p:cNvPr>
            <p:cNvPicPr preferRelativeResize="0"/>
            <p:nvPr/>
          </p:nvPicPr>
          <p:blipFill rotWithShape="1">
            <a:blip r:embed="rId10"/>
            <a:srcRect t="5092" b="5092"/>
            <a:stretch/>
          </p:blipFill>
          <p:spPr>
            <a:xfrm>
              <a:off x="9008924" y="5893149"/>
              <a:ext cx="393192" cy="365760"/>
            </a:xfrm>
            <a:prstGeom prst="rect">
              <a:avLst/>
            </a:prstGeom>
          </p:spPr>
        </p:pic>
        <p:grpSp>
          <p:nvGrpSpPr>
            <p:cNvPr id="30" name="Graphic 6">
              <a:extLst>
                <a:ext uri="{FF2B5EF4-FFF2-40B4-BE49-F238E27FC236}">
                  <a16:creationId xmlns:a16="http://schemas.microsoft.com/office/drawing/2014/main" id="{62BEA3B2-1D02-E7F9-FEC4-5EC48FC2472D}"/>
                </a:ext>
              </a:extLst>
            </p:cNvPr>
            <p:cNvGrpSpPr/>
            <p:nvPr/>
          </p:nvGrpSpPr>
          <p:grpSpPr>
            <a:xfrm>
              <a:off x="8066302" y="5905349"/>
              <a:ext cx="336385" cy="365760"/>
              <a:chOff x="8069129" y="5583999"/>
              <a:chExt cx="226630" cy="246421"/>
            </a:xfrm>
            <a:solidFill>
              <a:srgbClr val="FFFFFF"/>
            </a:solidFill>
          </p:grpSpPr>
          <p:sp>
            <p:nvSpPr>
              <p:cNvPr id="32" name="Freeform: Shape 31">
                <a:extLst>
                  <a:ext uri="{FF2B5EF4-FFF2-40B4-BE49-F238E27FC236}">
                    <a16:creationId xmlns:a16="http://schemas.microsoft.com/office/drawing/2014/main" id="{6F473FA7-E95A-E736-BAF9-CDB48B98EA2A}"/>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B72D30EB-4DE0-0CFB-58BA-1144FEAFEE08}"/>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C3A1DAD-A7F9-210A-3922-F1B7A6583FAD}"/>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Picture 30" descr="A picture containing object, clock&#10;&#10;Description automatically generated">
              <a:extLst>
                <a:ext uri="{FF2B5EF4-FFF2-40B4-BE49-F238E27FC236}">
                  <a16:creationId xmlns:a16="http://schemas.microsoft.com/office/drawing/2014/main" id="{4FA66EA6-D55B-55DB-41AA-7D2B813A6F93}"/>
                </a:ext>
              </a:extLst>
            </p:cNvPr>
            <p:cNvPicPr>
              <a:picLocks noChangeAspect="1"/>
            </p:cNvPicPr>
            <p:nvPr/>
          </p:nvPicPr>
          <p:blipFill>
            <a:blip r:embed="rId11"/>
            <a:stretch>
              <a:fillRect/>
            </a:stretch>
          </p:blipFill>
          <p:spPr>
            <a:xfrm>
              <a:off x="9975588" y="5877271"/>
              <a:ext cx="393191" cy="390032"/>
            </a:xfrm>
            <a:prstGeom prst="rect">
              <a:avLst/>
            </a:prstGeom>
          </p:spPr>
        </p:pic>
      </p:grpSp>
    </p:spTree>
    <p:extLst>
      <p:ext uri="{BB962C8B-B14F-4D97-AF65-F5344CB8AC3E}">
        <p14:creationId xmlns:p14="http://schemas.microsoft.com/office/powerpoint/2010/main" val="6192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35354-6D10-9A37-9670-24FA702CE523}"/>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Arc-enabled SQL MI Business Critical</a:t>
            </a:r>
            <a:endParaRPr lang="en-US"/>
          </a:p>
        </p:txBody>
      </p:sp>
      <p:sp>
        <p:nvSpPr>
          <p:cNvPr id="2" name="Text Placeholder 1">
            <a:extLst>
              <a:ext uri="{FF2B5EF4-FFF2-40B4-BE49-F238E27FC236}">
                <a16:creationId xmlns:a16="http://schemas.microsoft.com/office/drawing/2014/main" id="{AFA5DA11-1F86-9F3E-122E-9B001FFEB71F}"/>
              </a:ext>
            </a:extLst>
          </p:cNvPr>
          <p:cNvSpPr>
            <a:spLocks noGrp="1"/>
          </p:cNvSpPr>
          <p:nvPr>
            <p:ph type="body" sz="quarter" idx="13"/>
          </p:nvPr>
        </p:nvSpPr>
        <p:spPr/>
        <p:txBody>
          <a:bodyPr/>
          <a:lstStyle/>
          <a:p>
            <a:r>
              <a:rPr lang="en-US">
                <a:solidFill>
                  <a:schemeClr val="tx1"/>
                </a:solidFill>
              </a:rPr>
              <a:t>For your most mission-critical workloads at exceptional value</a:t>
            </a:r>
            <a:endParaRPr lang="en-US" noProof="0">
              <a:solidFill>
                <a:schemeClr val="tx1"/>
              </a:solidFill>
            </a:endParaRPr>
          </a:p>
        </p:txBody>
      </p:sp>
      <p:grpSp>
        <p:nvGrpSpPr>
          <p:cNvPr id="115" name="Group 114">
            <a:extLst>
              <a:ext uri="{FF2B5EF4-FFF2-40B4-BE49-F238E27FC236}">
                <a16:creationId xmlns:a16="http://schemas.microsoft.com/office/drawing/2014/main" id="{3BC1B231-E33C-4541-8982-D25F538A7695}"/>
              </a:ext>
              <a:ext uri="{C183D7F6-B498-43B3-948B-1728B52AA6E4}">
                <adec:decorative xmlns:adec="http://schemas.microsoft.com/office/drawing/2017/decorative" val="1"/>
              </a:ext>
            </a:extLst>
          </p:cNvPr>
          <p:cNvGrpSpPr/>
          <p:nvPr/>
        </p:nvGrpSpPr>
        <p:grpSpPr>
          <a:xfrm>
            <a:off x="914400" y="1831768"/>
            <a:ext cx="3147966" cy="1830297"/>
            <a:chOff x="914400" y="1831768"/>
            <a:chExt cx="3147966" cy="1830297"/>
          </a:xfrm>
        </p:grpSpPr>
        <p:grpSp>
          <p:nvGrpSpPr>
            <p:cNvPr id="56" name="business" descr="business, SaaP apps">
              <a:extLst>
                <a:ext uri="{FF2B5EF4-FFF2-40B4-BE49-F238E27FC236}">
                  <a16:creationId xmlns:a16="http://schemas.microsoft.com/office/drawing/2014/main" id="{63C2C657-F367-C12A-D76B-594FAD415584}"/>
                </a:ext>
              </a:extLst>
            </p:cNvPr>
            <p:cNvGrpSpPr>
              <a:grpSpLocks noChangeAspect="1"/>
            </p:cNvGrpSpPr>
            <p:nvPr/>
          </p:nvGrpSpPr>
          <p:grpSpPr>
            <a:xfrm>
              <a:off x="2214061" y="2044070"/>
              <a:ext cx="548644" cy="548640"/>
              <a:chOff x="6391144" y="4907281"/>
              <a:chExt cx="358790" cy="358788"/>
            </a:xfrm>
          </p:grpSpPr>
          <p:sp>
            <p:nvSpPr>
              <p:cNvPr id="57" name="Freeform: Shape 56">
                <a:extLst>
                  <a:ext uri="{FF2B5EF4-FFF2-40B4-BE49-F238E27FC236}">
                    <a16:creationId xmlns:a16="http://schemas.microsoft.com/office/drawing/2014/main" id="{57A1B6B2-0F7C-4FEC-FC6E-9E412BFA034D}"/>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E98E8D-298A-C8B0-1DAD-1B98C7C05BC9}"/>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C134756-97B8-2FB3-B247-52AD9DE53A91}"/>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6014FCD-6EB5-A976-B14E-ADE5C29FCDB7}"/>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698711D-EB6A-F4BA-A321-C1903D2F19C1}"/>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E802244-5B4A-1A16-DC10-8806A7CBF4A3}"/>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2CCE284-98B8-A5E4-5731-BF6BB1D5940E}"/>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667D0C4-70AA-B177-1C61-0504EE8F2B92}"/>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3B7420C-EDE2-AE6A-B75A-0494A8330D7E}"/>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408920F-DB06-C2E4-06A9-CDFA65A30D07}"/>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F659F8B-582F-0C19-C6D0-F11463BA61FB}"/>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66B3A3F-79FF-A494-12C0-51A9DE216B56}"/>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F8AA24-D9A4-0BF8-6AC0-E4BCED9A260E}"/>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3589B44-8EAC-217D-E111-5D3702E03BB4}"/>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73585CE-BDED-D765-9009-65AC2546FE80}"/>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B35BDF7-30D9-3285-709A-CB3F70B85AA5}"/>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5D7762-F982-2C09-1E9D-37796A1CCC03}"/>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C577C4B-C384-269D-34DB-983A1F07E27C}"/>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BC5E568-598B-CB25-CC2B-699DFB1B7FD8}"/>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6A15B85-3A37-8538-4386-C713141EF55B}"/>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3F8CC739-0AD5-AEF0-5857-8D4C2F4DF6EC}"/>
                </a:ext>
              </a:extLst>
            </p:cNvPr>
            <p:cNvSpPr txBox="1"/>
            <p:nvPr/>
          </p:nvSpPr>
          <p:spPr>
            <a:xfrm>
              <a:off x="1366196" y="2707877"/>
              <a:ext cx="224600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Feature parity</a:t>
              </a:r>
              <a:b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with SQL Server Enterprise edition</a:t>
              </a:r>
            </a:p>
          </p:txBody>
        </p:sp>
        <p:sp>
          <p:nvSpPr>
            <p:cNvPr id="17" name="Rounded Rectangle 35">
              <a:extLst>
                <a:ext uri="{FF2B5EF4-FFF2-40B4-BE49-F238E27FC236}">
                  <a16:creationId xmlns:a16="http://schemas.microsoft.com/office/drawing/2014/main" id="{0F9DD4D0-5D50-73EA-D363-D20FF00AC715}"/>
                </a:ext>
                <a:ext uri="{C183D7F6-B498-43B3-948B-1728B52AA6E4}">
                  <adec:decorative xmlns:adec="http://schemas.microsoft.com/office/drawing/2017/decorative" val="1"/>
                </a:ext>
              </a:extLst>
            </p:cNvPr>
            <p:cNvSpPr/>
            <p:nvPr/>
          </p:nvSpPr>
          <p:spPr bwMode="auto">
            <a:xfrm>
              <a:off x="914400"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6" name="Group 115">
            <a:extLst>
              <a:ext uri="{FF2B5EF4-FFF2-40B4-BE49-F238E27FC236}">
                <a16:creationId xmlns:a16="http://schemas.microsoft.com/office/drawing/2014/main" id="{DB95CED1-858A-A6DD-2511-F3DDB0EADAD8}"/>
              </a:ext>
              <a:ext uri="{C183D7F6-B498-43B3-948B-1728B52AA6E4}">
                <adec:decorative xmlns:adec="http://schemas.microsoft.com/office/drawing/2017/decorative" val="1"/>
              </a:ext>
            </a:extLst>
          </p:cNvPr>
          <p:cNvGrpSpPr/>
          <p:nvPr/>
        </p:nvGrpSpPr>
        <p:grpSpPr>
          <a:xfrm>
            <a:off x="4522017" y="1831768"/>
            <a:ext cx="3147966" cy="1830297"/>
            <a:chOff x="4522017" y="1831768"/>
            <a:chExt cx="3147966" cy="1830297"/>
          </a:xfrm>
        </p:grpSpPr>
        <p:grpSp>
          <p:nvGrpSpPr>
            <p:cNvPr id="22" name="availability zones" descr="availability zones">
              <a:extLst>
                <a:ext uri="{FF2B5EF4-FFF2-40B4-BE49-F238E27FC236}">
                  <a16:creationId xmlns:a16="http://schemas.microsoft.com/office/drawing/2014/main" id="{2AF2A850-F14E-8C48-C211-E7A914B5DB16}"/>
                </a:ext>
              </a:extLst>
            </p:cNvPr>
            <p:cNvGrpSpPr>
              <a:grpSpLocks noChangeAspect="1"/>
            </p:cNvGrpSpPr>
            <p:nvPr/>
          </p:nvGrpSpPr>
          <p:grpSpPr bwMode="auto">
            <a:xfrm>
              <a:off x="5821680" y="2071779"/>
              <a:ext cx="548640" cy="493223"/>
              <a:chOff x="3413" y="760"/>
              <a:chExt cx="297" cy="267"/>
            </a:xfrm>
          </p:grpSpPr>
          <p:sp>
            <p:nvSpPr>
              <p:cNvPr id="23" name="AutoShape 109">
                <a:extLst>
                  <a:ext uri="{FF2B5EF4-FFF2-40B4-BE49-F238E27FC236}">
                    <a16:creationId xmlns:a16="http://schemas.microsoft.com/office/drawing/2014/main" id="{F9EC4357-EFCA-589F-45E4-35513C2F76EE}"/>
                  </a:ext>
                </a:extLst>
              </p:cNvPr>
              <p:cNvSpPr>
                <a:spLocks noChangeAspect="1" noChangeArrowheads="1" noTextEdit="1"/>
              </p:cNvSpPr>
              <p:nvPr/>
            </p:nvSpPr>
            <p:spPr bwMode="auto">
              <a:xfrm>
                <a:off x="3413" y="760"/>
                <a:ext cx="29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11">
                <a:extLst>
                  <a:ext uri="{FF2B5EF4-FFF2-40B4-BE49-F238E27FC236}">
                    <a16:creationId xmlns:a16="http://schemas.microsoft.com/office/drawing/2014/main" id="{A6018C3D-97FE-CB42-9040-C1CAD887C043}"/>
                  </a:ext>
                </a:extLst>
              </p:cNvPr>
              <p:cNvSpPr>
                <a:spLocks/>
              </p:cNvSpPr>
              <p:nvPr/>
            </p:nvSpPr>
            <p:spPr bwMode="auto">
              <a:xfrm>
                <a:off x="3435" y="955"/>
                <a:ext cx="52" cy="51"/>
              </a:xfrm>
              <a:custGeom>
                <a:avLst/>
                <a:gdLst>
                  <a:gd name="T0" fmla="*/ 11 w 66"/>
                  <a:gd name="T1" fmla="*/ 12 h 66"/>
                  <a:gd name="T2" fmla="*/ 54 w 66"/>
                  <a:gd name="T3" fmla="*/ 12 h 66"/>
                  <a:gd name="T4" fmla="*/ 54 w 66"/>
                  <a:gd name="T5" fmla="*/ 54 h 66"/>
                  <a:gd name="T6" fmla="*/ 11 w 66"/>
                  <a:gd name="T7" fmla="*/ 54 h 66"/>
                  <a:gd name="T8" fmla="*/ 11 w 66"/>
                  <a:gd name="T9" fmla="*/ 12 h 66"/>
                </a:gdLst>
                <a:ahLst/>
                <a:cxnLst>
                  <a:cxn ang="0">
                    <a:pos x="T0" y="T1"/>
                  </a:cxn>
                  <a:cxn ang="0">
                    <a:pos x="T2" y="T3"/>
                  </a:cxn>
                  <a:cxn ang="0">
                    <a:pos x="T4" y="T5"/>
                  </a:cxn>
                  <a:cxn ang="0">
                    <a:pos x="T6" y="T7"/>
                  </a:cxn>
                  <a:cxn ang="0">
                    <a:pos x="T8" y="T9"/>
                  </a:cxn>
                </a:cxnLst>
                <a:rect l="0" t="0" r="r" b="b"/>
                <a:pathLst>
                  <a:path w="66" h="66">
                    <a:moveTo>
                      <a:pt x="11" y="12"/>
                    </a:moveTo>
                    <a:cubicBezTo>
                      <a:pt x="23" y="0"/>
                      <a:pt x="42" y="0"/>
                      <a:pt x="54" y="12"/>
                    </a:cubicBezTo>
                    <a:cubicBezTo>
                      <a:pt x="66" y="24"/>
                      <a:pt x="66" y="43"/>
                      <a:pt x="54" y="54"/>
                    </a:cubicBezTo>
                    <a:cubicBezTo>
                      <a:pt x="42" y="66"/>
                      <a:pt x="23" y="66"/>
                      <a:pt x="11" y="54"/>
                    </a:cubicBezTo>
                    <a:cubicBezTo>
                      <a:pt x="0" y="43"/>
                      <a:pt x="0" y="24"/>
                      <a:pt x="11"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12">
                <a:extLst>
                  <a:ext uri="{FF2B5EF4-FFF2-40B4-BE49-F238E27FC236}">
                    <a16:creationId xmlns:a16="http://schemas.microsoft.com/office/drawing/2014/main" id="{95EDF97E-115A-5171-DDF8-D8EC64EA229D}"/>
                  </a:ext>
                </a:extLst>
              </p:cNvPr>
              <p:cNvSpPr>
                <a:spLocks noEditPoints="1"/>
              </p:cNvSpPr>
              <p:nvPr/>
            </p:nvSpPr>
            <p:spPr bwMode="auto">
              <a:xfrm>
                <a:off x="3409" y="889"/>
                <a:ext cx="146" cy="143"/>
              </a:xfrm>
              <a:custGeom>
                <a:avLst/>
                <a:gdLst>
                  <a:gd name="T0" fmla="*/ 181 w 189"/>
                  <a:gd name="T1" fmla="*/ 104 h 186"/>
                  <a:gd name="T2" fmla="*/ 153 w 189"/>
                  <a:gd name="T3" fmla="*/ 104 h 186"/>
                  <a:gd name="T4" fmla="*/ 147 w 189"/>
                  <a:gd name="T5" fmla="*/ 114 h 186"/>
                  <a:gd name="T6" fmla="*/ 127 w 189"/>
                  <a:gd name="T7" fmla="*/ 114 h 186"/>
                  <a:gd name="T8" fmla="*/ 110 w 189"/>
                  <a:gd name="T9" fmla="*/ 76 h 186"/>
                  <a:gd name="T10" fmla="*/ 89 w 189"/>
                  <a:gd name="T11" fmla="*/ 63 h 186"/>
                  <a:gd name="T12" fmla="*/ 102 w 189"/>
                  <a:gd name="T13" fmla="*/ 41 h 186"/>
                  <a:gd name="T14" fmla="*/ 113 w 189"/>
                  <a:gd name="T15" fmla="*/ 42 h 186"/>
                  <a:gd name="T16" fmla="*/ 128 w 189"/>
                  <a:gd name="T17" fmla="*/ 18 h 186"/>
                  <a:gd name="T18" fmla="*/ 104 w 189"/>
                  <a:gd name="T19" fmla="*/ 2 h 186"/>
                  <a:gd name="T20" fmla="*/ 89 w 189"/>
                  <a:gd name="T21" fmla="*/ 27 h 186"/>
                  <a:gd name="T22" fmla="*/ 94 w 189"/>
                  <a:gd name="T23" fmla="*/ 36 h 186"/>
                  <a:gd name="T24" fmla="*/ 79 w 189"/>
                  <a:gd name="T25" fmla="*/ 60 h 186"/>
                  <a:gd name="T26" fmla="*/ 24 w 189"/>
                  <a:gd name="T27" fmla="*/ 76 h 186"/>
                  <a:gd name="T28" fmla="*/ 24 w 189"/>
                  <a:gd name="T29" fmla="*/ 162 h 186"/>
                  <a:gd name="T30" fmla="*/ 110 w 189"/>
                  <a:gd name="T31" fmla="*/ 162 h 186"/>
                  <a:gd name="T32" fmla="*/ 127 w 189"/>
                  <a:gd name="T33" fmla="*/ 124 h 186"/>
                  <a:gd name="T34" fmla="*/ 147 w 189"/>
                  <a:gd name="T35" fmla="*/ 124 h 186"/>
                  <a:gd name="T36" fmla="*/ 153 w 189"/>
                  <a:gd name="T37" fmla="*/ 133 h 186"/>
                  <a:gd name="T38" fmla="*/ 181 w 189"/>
                  <a:gd name="T39" fmla="*/ 133 h 186"/>
                  <a:gd name="T40" fmla="*/ 181 w 189"/>
                  <a:gd name="T41" fmla="*/ 104 h 186"/>
                  <a:gd name="T42" fmla="*/ 100 w 189"/>
                  <a:gd name="T43" fmla="*/ 153 h 186"/>
                  <a:gd name="T44" fmla="*/ 33 w 189"/>
                  <a:gd name="T45" fmla="*/ 153 h 186"/>
                  <a:gd name="T46" fmla="*/ 33 w 189"/>
                  <a:gd name="T47" fmla="*/ 86 h 186"/>
                  <a:gd name="T48" fmla="*/ 100 w 189"/>
                  <a:gd name="T49" fmla="*/ 86 h 186"/>
                  <a:gd name="T50" fmla="*/ 100 w 189"/>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86">
                    <a:moveTo>
                      <a:pt x="181" y="104"/>
                    </a:moveTo>
                    <a:cubicBezTo>
                      <a:pt x="173" y="97"/>
                      <a:pt x="160" y="97"/>
                      <a:pt x="153" y="104"/>
                    </a:cubicBezTo>
                    <a:cubicBezTo>
                      <a:pt x="150" y="107"/>
                      <a:pt x="148" y="110"/>
                      <a:pt x="147" y="114"/>
                    </a:cubicBezTo>
                    <a:cubicBezTo>
                      <a:pt x="127" y="114"/>
                      <a:pt x="127" y="114"/>
                      <a:pt x="127" y="114"/>
                    </a:cubicBezTo>
                    <a:cubicBezTo>
                      <a:pt x="126" y="100"/>
                      <a:pt x="120" y="87"/>
                      <a:pt x="110" y="76"/>
                    </a:cubicBezTo>
                    <a:cubicBezTo>
                      <a:pt x="104" y="70"/>
                      <a:pt x="97" y="66"/>
                      <a:pt x="89" y="63"/>
                    </a:cubicBezTo>
                    <a:cubicBezTo>
                      <a:pt x="102" y="41"/>
                      <a:pt x="102" y="41"/>
                      <a:pt x="102" y="41"/>
                    </a:cubicBezTo>
                    <a:cubicBezTo>
                      <a:pt x="106" y="42"/>
                      <a:pt x="109" y="43"/>
                      <a:pt x="113" y="42"/>
                    </a:cubicBezTo>
                    <a:cubicBezTo>
                      <a:pt x="124" y="39"/>
                      <a:pt x="131" y="28"/>
                      <a:pt x="128" y="18"/>
                    </a:cubicBezTo>
                    <a:cubicBezTo>
                      <a:pt x="126" y="7"/>
                      <a:pt x="115" y="0"/>
                      <a:pt x="104" y="2"/>
                    </a:cubicBezTo>
                    <a:cubicBezTo>
                      <a:pt x="93" y="5"/>
                      <a:pt x="86" y="16"/>
                      <a:pt x="89" y="27"/>
                    </a:cubicBezTo>
                    <a:cubicBezTo>
                      <a:pt x="90" y="30"/>
                      <a:pt x="92" y="34"/>
                      <a:pt x="94" y="36"/>
                    </a:cubicBezTo>
                    <a:cubicBezTo>
                      <a:pt x="79" y="60"/>
                      <a:pt x="79" y="60"/>
                      <a:pt x="79" y="60"/>
                    </a:cubicBezTo>
                    <a:cubicBezTo>
                      <a:pt x="60" y="55"/>
                      <a:pt x="39" y="61"/>
                      <a:pt x="24" y="76"/>
                    </a:cubicBezTo>
                    <a:cubicBezTo>
                      <a:pt x="0" y="100"/>
                      <a:pt x="0" y="138"/>
                      <a:pt x="24" y="162"/>
                    </a:cubicBezTo>
                    <a:cubicBezTo>
                      <a:pt x="48" y="186"/>
                      <a:pt x="86" y="186"/>
                      <a:pt x="110" y="162"/>
                    </a:cubicBezTo>
                    <a:cubicBezTo>
                      <a:pt x="121" y="151"/>
                      <a:pt x="126" y="138"/>
                      <a:pt x="127" y="124"/>
                    </a:cubicBezTo>
                    <a:cubicBezTo>
                      <a:pt x="147" y="124"/>
                      <a:pt x="147" y="124"/>
                      <a:pt x="147" y="124"/>
                    </a:cubicBezTo>
                    <a:cubicBezTo>
                      <a:pt x="148" y="127"/>
                      <a:pt x="150" y="130"/>
                      <a:pt x="153" y="133"/>
                    </a:cubicBezTo>
                    <a:cubicBezTo>
                      <a:pt x="160" y="141"/>
                      <a:pt x="173" y="141"/>
                      <a:pt x="181" y="133"/>
                    </a:cubicBezTo>
                    <a:cubicBezTo>
                      <a:pt x="189" y="125"/>
                      <a:pt x="189" y="112"/>
                      <a:pt x="181" y="104"/>
                    </a:cubicBezTo>
                    <a:close/>
                    <a:moveTo>
                      <a:pt x="100" y="153"/>
                    </a:moveTo>
                    <a:cubicBezTo>
                      <a:pt x="82" y="171"/>
                      <a:pt x="52" y="171"/>
                      <a:pt x="33" y="153"/>
                    </a:cubicBezTo>
                    <a:cubicBezTo>
                      <a:pt x="15" y="134"/>
                      <a:pt x="15" y="104"/>
                      <a:pt x="33" y="86"/>
                    </a:cubicBezTo>
                    <a:cubicBezTo>
                      <a:pt x="52" y="67"/>
                      <a:pt x="82" y="67"/>
                      <a:pt x="100" y="86"/>
                    </a:cubicBezTo>
                    <a:cubicBezTo>
                      <a:pt x="119" y="104"/>
                      <a:pt x="119" y="134"/>
                      <a:pt x="100"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13">
                <a:extLst>
                  <a:ext uri="{FF2B5EF4-FFF2-40B4-BE49-F238E27FC236}">
                    <a16:creationId xmlns:a16="http://schemas.microsoft.com/office/drawing/2014/main" id="{EC4FD8EE-8E69-D4CD-2AA9-36CBBB389C48}"/>
                  </a:ext>
                </a:extLst>
              </p:cNvPr>
              <p:cNvSpPr>
                <a:spLocks/>
              </p:cNvSpPr>
              <p:nvPr/>
            </p:nvSpPr>
            <p:spPr bwMode="auto">
              <a:xfrm>
                <a:off x="3537" y="782"/>
                <a:ext cx="51" cy="50"/>
              </a:xfrm>
              <a:custGeom>
                <a:avLst/>
                <a:gdLst>
                  <a:gd name="T0" fmla="*/ 11 w 66"/>
                  <a:gd name="T1" fmla="*/ 11 h 65"/>
                  <a:gd name="T2" fmla="*/ 54 w 66"/>
                  <a:gd name="T3" fmla="*/ 11 h 65"/>
                  <a:gd name="T4" fmla="*/ 54 w 66"/>
                  <a:gd name="T5" fmla="*/ 54 h 65"/>
                  <a:gd name="T6" fmla="*/ 11 w 66"/>
                  <a:gd name="T7" fmla="*/ 54 h 65"/>
                  <a:gd name="T8" fmla="*/ 11 w 66"/>
                  <a:gd name="T9" fmla="*/ 11 h 65"/>
                </a:gdLst>
                <a:ahLst/>
                <a:cxnLst>
                  <a:cxn ang="0">
                    <a:pos x="T0" y="T1"/>
                  </a:cxn>
                  <a:cxn ang="0">
                    <a:pos x="T2" y="T3"/>
                  </a:cxn>
                  <a:cxn ang="0">
                    <a:pos x="T4" y="T5"/>
                  </a:cxn>
                  <a:cxn ang="0">
                    <a:pos x="T6" y="T7"/>
                  </a:cxn>
                  <a:cxn ang="0">
                    <a:pos x="T8" y="T9"/>
                  </a:cxn>
                </a:cxnLst>
                <a:rect l="0" t="0" r="r" b="b"/>
                <a:pathLst>
                  <a:path w="66" h="65">
                    <a:moveTo>
                      <a:pt x="11" y="11"/>
                    </a:moveTo>
                    <a:cubicBezTo>
                      <a:pt x="23" y="0"/>
                      <a:pt x="42" y="0"/>
                      <a:pt x="54" y="11"/>
                    </a:cubicBezTo>
                    <a:cubicBezTo>
                      <a:pt x="66" y="23"/>
                      <a:pt x="66" y="42"/>
                      <a:pt x="54" y="54"/>
                    </a:cubicBezTo>
                    <a:cubicBezTo>
                      <a:pt x="42" y="65"/>
                      <a:pt x="23" y="65"/>
                      <a:pt x="11" y="54"/>
                    </a:cubicBezTo>
                    <a:cubicBezTo>
                      <a:pt x="0" y="42"/>
                      <a:pt x="0" y="23"/>
                      <a:pt x="11"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114">
                <a:extLst>
                  <a:ext uri="{FF2B5EF4-FFF2-40B4-BE49-F238E27FC236}">
                    <a16:creationId xmlns:a16="http://schemas.microsoft.com/office/drawing/2014/main" id="{E19A8925-7BE5-990F-846F-3D5F5B7B779A}"/>
                  </a:ext>
                </a:extLst>
              </p:cNvPr>
              <p:cNvSpPr>
                <a:spLocks noEditPoints="1"/>
              </p:cNvSpPr>
              <p:nvPr/>
            </p:nvSpPr>
            <p:spPr bwMode="auto">
              <a:xfrm>
                <a:off x="3500" y="755"/>
                <a:ext cx="123" cy="128"/>
              </a:xfrm>
              <a:custGeom>
                <a:avLst/>
                <a:gdLst>
                  <a:gd name="T0" fmla="*/ 141 w 158"/>
                  <a:gd name="T1" fmla="*/ 123 h 165"/>
                  <a:gd name="T2" fmla="*/ 130 w 158"/>
                  <a:gd name="T3" fmla="*/ 123 h 165"/>
                  <a:gd name="T4" fmla="*/ 122 w 158"/>
                  <a:gd name="T5" fmla="*/ 110 h 165"/>
                  <a:gd name="T6" fmla="*/ 123 w 158"/>
                  <a:gd name="T7" fmla="*/ 110 h 165"/>
                  <a:gd name="T8" fmla="*/ 123 w 158"/>
                  <a:gd name="T9" fmla="*/ 24 h 165"/>
                  <a:gd name="T10" fmla="*/ 37 w 158"/>
                  <a:gd name="T11" fmla="*/ 24 h 165"/>
                  <a:gd name="T12" fmla="*/ 37 w 158"/>
                  <a:gd name="T13" fmla="*/ 110 h 165"/>
                  <a:gd name="T14" fmla="*/ 37 w 158"/>
                  <a:gd name="T15" fmla="*/ 110 h 165"/>
                  <a:gd name="T16" fmla="*/ 28 w 158"/>
                  <a:gd name="T17" fmla="*/ 123 h 165"/>
                  <a:gd name="T18" fmla="*/ 18 w 158"/>
                  <a:gd name="T19" fmla="*/ 123 h 165"/>
                  <a:gd name="T20" fmla="*/ 3 w 158"/>
                  <a:gd name="T21" fmla="*/ 147 h 165"/>
                  <a:gd name="T22" fmla="*/ 27 w 158"/>
                  <a:gd name="T23" fmla="*/ 162 h 165"/>
                  <a:gd name="T24" fmla="*/ 42 w 158"/>
                  <a:gd name="T25" fmla="*/ 138 h 165"/>
                  <a:gd name="T26" fmla="*/ 37 w 158"/>
                  <a:gd name="T27" fmla="*/ 128 h 165"/>
                  <a:gd name="T28" fmla="*/ 45 w 158"/>
                  <a:gd name="T29" fmla="*/ 116 h 165"/>
                  <a:gd name="T30" fmla="*/ 114 w 158"/>
                  <a:gd name="T31" fmla="*/ 117 h 165"/>
                  <a:gd name="T32" fmla="*/ 122 w 158"/>
                  <a:gd name="T33" fmla="*/ 128 h 165"/>
                  <a:gd name="T34" fmla="*/ 117 w 158"/>
                  <a:gd name="T35" fmla="*/ 138 h 165"/>
                  <a:gd name="T36" fmla="*/ 132 w 158"/>
                  <a:gd name="T37" fmla="*/ 162 h 165"/>
                  <a:gd name="T38" fmla="*/ 156 w 158"/>
                  <a:gd name="T39" fmla="*/ 147 h 165"/>
                  <a:gd name="T40" fmla="*/ 141 w 158"/>
                  <a:gd name="T41" fmla="*/ 123 h 165"/>
                  <a:gd name="T42" fmla="*/ 46 w 158"/>
                  <a:gd name="T43" fmla="*/ 100 h 165"/>
                  <a:gd name="T44" fmla="*/ 46 w 158"/>
                  <a:gd name="T45" fmla="*/ 33 h 165"/>
                  <a:gd name="T46" fmla="*/ 113 w 158"/>
                  <a:gd name="T47" fmla="*/ 33 h 165"/>
                  <a:gd name="T48" fmla="*/ 113 w 158"/>
                  <a:gd name="T49" fmla="*/ 100 h 165"/>
                  <a:gd name="T50" fmla="*/ 46 w 158"/>
                  <a:gd name="T51"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65">
                    <a:moveTo>
                      <a:pt x="141" y="123"/>
                    </a:moveTo>
                    <a:cubicBezTo>
                      <a:pt x="137" y="122"/>
                      <a:pt x="134" y="122"/>
                      <a:pt x="130" y="123"/>
                    </a:cubicBezTo>
                    <a:cubicBezTo>
                      <a:pt x="122" y="110"/>
                      <a:pt x="122" y="110"/>
                      <a:pt x="122" y="110"/>
                    </a:cubicBezTo>
                    <a:cubicBezTo>
                      <a:pt x="122" y="110"/>
                      <a:pt x="123" y="110"/>
                      <a:pt x="123" y="110"/>
                    </a:cubicBezTo>
                    <a:cubicBezTo>
                      <a:pt x="146" y="86"/>
                      <a:pt x="146" y="47"/>
                      <a:pt x="123" y="24"/>
                    </a:cubicBezTo>
                    <a:cubicBezTo>
                      <a:pt x="99" y="0"/>
                      <a:pt x="60" y="0"/>
                      <a:pt x="37" y="24"/>
                    </a:cubicBezTo>
                    <a:cubicBezTo>
                      <a:pt x="13" y="47"/>
                      <a:pt x="13" y="86"/>
                      <a:pt x="37" y="110"/>
                    </a:cubicBezTo>
                    <a:cubicBezTo>
                      <a:pt x="37" y="110"/>
                      <a:pt x="37" y="110"/>
                      <a:pt x="37" y="110"/>
                    </a:cubicBezTo>
                    <a:cubicBezTo>
                      <a:pt x="28" y="123"/>
                      <a:pt x="28" y="123"/>
                      <a:pt x="28" y="123"/>
                    </a:cubicBezTo>
                    <a:cubicBezTo>
                      <a:pt x="25" y="122"/>
                      <a:pt x="21" y="122"/>
                      <a:pt x="18" y="123"/>
                    </a:cubicBezTo>
                    <a:cubicBezTo>
                      <a:pt x="7" y="125"/>
                      <a:pt x="0" y="136"/>
                      <a:pt x="3" y="147"/>
                    </a:cubicBezTo>
                    <a:cubicBezTo>
                      <a:pt x="5" y="158"/>
                      <a:pt x="16" y="165"/>
                      <a:pt x="27" y="162"/>
                    </a:cubicBezTo>
                    <a:cubicBezTo>
                      <a:pt x="38" y="159"/>
                      <a:pt x="45" y="149"/>
                      <a:pt x="42" y="138"/>
                    </a:cubicBezTo>
                    <a:cubicBezTo>
                      <a:pt x="41" y="134"/>
                      <a:pt x="39" y="131"/>
                      <a:pt x="37" y="128"/>
                    </a:cubicBezTo>
                    <a:cubicBezTo>
                      <a:pt x="45" y="116"/>
                      <a:pt x="45" y="116"/>
                      <a:pt x="45" y="116"/>
                    </a:cubicBezTo>
                    <a:cubicBezTo>
                      <a:pt x="65" y="131"/>
                      <a:pt x="93" y="131"/>
                      <a:pt x="114" y="117"/>
                    </a:cubicBezTo>
                    <a:cubicBezTo>
                      <a:pt x="122" y="128"/>
                      <a:pt x="122" y="128"/>
                      <a:pt x="122" y="128"/>
                    </a:cubicBezTo>
                    <a:cubicBezTo>
                      <a:pt x="119" y="131"/>
                      <a:pt x="117" y="134"/>
                      <a:pt x="117" y="138"/>
                    </a:cubicBezTo>
                    <a:cubicBezTo>
                      <a:pt x="114" y="149"/>
                      <a:pt x="121" y="160"/>
                      <a:pt x="132" y="162"/>
                    </a:cubicBezTo>
                    <a:cubicBezTo>
                      <a:pt x="142" y="165"/>
                      <a:pt x="153" y="158"/>
                      <a:pt x="156" y="147"/>
                    </a:cubicBezTo>
                    <a:cubicBezTo>
                      <a:pt x="158" y="136"/>
                      <a:pt x="152" y="125"/>
                      <a:pt x="141" y="123"/>
                    </a:cubicBezTo>
                    <a:close/>
                    <a:moveTo>
                      <a:pt x="46" y="100"/>
                    </a:moveTo>
                    <a:cubicBezTo>
                      <a:pt x="28" y="82"/>
                      <a:pt x="28" y="51"/>
                      <a:pt x="46" y="33"/>
                    </a:cubicBezTo>
                    <a:cubicBezTo>
                      <a:pt x="65" y="15"/>
                      <a:pt x="95" y="15"/>
                      <a:pt x="113" y="33"/>
                    </a:cubicBezTo>
                    <a:cubicBezTo>
                      <a:pt x="132" y="52"/>
                      <a:pt x="132" y="82"/>
                      <a:pt x="113" y="100"/>
                    </a:cubicBezTo>
                    <a:cubicBezTo>
                      <a:pt x="95" y="118"/>
                      <a:pt x="65" y="118"/>
                      <a:pt x="46" y="1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115">
                <a:extLst>
                  <a:ext uri="{FF2B5EF4-FFF2-40B4-BE49-F238E27FC236}">
                    <a16:creationId xmlns:a16="http://schemas.microsoft.com/office/drawing/2014/main" id="{1D2DAA1F-0258-0774-7D8E-DDD5C820A529}"/>
                  </a:ext>
                </a:extLst>
              </p:cNvPr>
              <p:cNvSpPr>
                <a:spLocks/>
              </p:cNvSpPr>
              <p:nvPr/>
            </p:nvSpPr>
            <p:spPr bwMode="auto">
              <a:xfrm>
                <a:off x="3638" y="955"/>
                <a:ext cx="51" cy="51"/>
              </a:xfrm>
              <a:custGeom>
                <a:avLst/>
                <a:gdLst>
                  <a:gd name="T0" fmla="*/ 12 w 66"/>
                  <a:gd name="T1" fmla="*/ 12 h 66"/>
                  <a:gd name="T2" fmla="*/ 54 w 66"/>
                  <a:gd name="T3" fmla="*/ 12 h 66"/>
                  <a:gd name="T4" fmla="*/ 54 w 66"/>
                  <a:gd name="T5" fmla="*/ 54 h 66"/>
                  <a:gd name="T6" fmla="*/ 11 w 66"/>
                  <a:gd name="T7" fmla="*/ 54 h 66"/>
                  <a:gd name="T8" fmla="*/ 12 w 66"/>
                  <a:gd name="T9" fmla="*/ 12 h 66"/>
                </a:gdLst>
                <a:ahLst/>
                <a:cxnLst>
                  <a:cxn ang="0">
                    <a:pos x="T0" y="T1"/>
                  </a:cxn>
                  <a:cxn ang="0">
                    <a:pos x="T2" y="T3"/>
                  </a:cxn>
                  <a:cxn ang="0">
                    <a:pos x="T4" y="T5"/>
                  </a:cxn>
                  <a:cxn ang="0">
                    <a:pos x="T6" y="T7"/>
                  </a:cxn>
                  <a:cxn ang="0">
                    <a:pos x="T8" y="T9"/>
                  </a:cxn>
                </a:cxnLst>
                <a:rect l="0" t="0" r="r" b="b"/>
                <a:pathLst>
                  <a:path w="66" h="66">
                    <a:moveTo>
                      <a:pt x="12" y="12"/>
                    </a:moveTo>
                    <a:cubicBezTo>
                      <a:pt x="23" y="0"/>
                      <a:pt x="42" y="0"/>
                      <a:pt x="54" y="12"/>
                    </a:cubicBezTo>
                    <a:cubicBezTo>
                      <a:pt x="66" y="24"/>
                      <a:pt x="66" y="43"/>
                      <a:pt x="54" y="54"/>
                    </a:cubicBezTo>
                    <a:cubicBezTo>
                      <a:pt x="42" y="66"/>
                      <a:pt x="23" y="66"/>
                      <a:pt x="11" y="54"/>
                    </a:cubicBezTo>
                    <a:cubicBezTo>
                      <a:pt x="0" y="42"/>
                      <a:pt x="0" y="23"/>
                      <a:pt x="12" y="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16">
                <a:extLst>
                  <a:ext uri="{FF2B5EF4-FFF2-40B4-BE49-F238E27FC236}">
                    <a16:creationId xmlns:a16="http://schemas.microsoft.com/office/drawing/2014/main" id="{2A6B289C-7D26-C1C5-BC84-76671FEC8F50}"/>
                  </a:ext>
                </a:extLst>
              </p:cNvPr>
              <p:cNvSpPr>
                <a:spLocks noEditPoints="1"/>
              </p:cNvSpPr>
              <p:nvPr/>
            </p:nvSpPr>
            <p:spPr bwMode="auto">
              <a:xfrm>
                <a:off x="3568" y="889"/>
                <a:ext cx="147" cy="143"/>
              </a:xfrm>
              <a:custGeom>
                <a:avLst/>
                <a:gdLst>
                  <a:gd name="T0" fmla="*/ 166 w 190"/>
                  <a:gd name="T1" fmla="*/ 76 h 186"/>
                  <a:gd name="T2" fmla="*/ 109 w 190"/>
                  <a:gd name="T3" fmla="*/ 60 h 186"/>
                  <a:gd name="T4" fmla="*/ 95 w 190"/>
                  <a:gd name="T5" fmla="*/ 36 h 186"/>
                  <a:gd name="T6" fmla="*/ 100 w 190"/>
                  <a:gd name="T7" fmla="*/ 27 h 186"/>
                  <a:gd name="T8" fmla="*/ 85 w 190"/>
                  <a:gd name="T9" fmla="*/ 3 h 186"/>
                  <a:gd name="T10" fmla="*/ 61 w 190"/>
                  <a:gd name="T11" fmla="*/ 18 h 186"/>
                  <a:gd name="T12" fmla="*/ 76 w 190"/>
                  <a:gd name="T13" fmla="*/ 42 h 186"/>
                  <a:gd name="T14" fmla="*/ 86 w 190"/>
                  <a:gd name="T15" fmla="*/ 42 h 186"/>
                  <a:gd name="T16" fmla="*/ 99 w 190"/>
                  <a:gd name="T17" fmla="*/ 63 h 186"/>
                  <a:gd name="T18" fmla="*/ 80 w 190"/>
                  <a:gd name="T19" fmla="*/ 76 h 186"/>
                  <a:gd name="T20" fmla="*/ 62 w 190"/>
                  <a:gd name="T21" fmla="*/ 114 h 186"/>
                  <a:gd name="T22" fmla="*/ 41 w 190"/>
                  <a:gd name="T23" fmla="*/ 114 h 186"/>
                  <a:gd name="T24" fmla="*/ 36 w 190"/>
                  <a:gd name="T25" fmla="*/ 104 h 186"/>
                  <a:gd name="T26" fmla="*/ 8 w 190"/>
                  <a:gd name="T27" fmla="*/ 104 h 186"/>
                  <a:gd name="T28" fmla="*/ 8 w 190"/>
                  <a:gd name="T29" fmla="*/ 133 h 186"/>
                  <a:gd name="T30" fmla="*/ 36 w 190"/>
                  <a:gd name="T31" fmla="*/ 133 h 186"/>
                  <a:gd name="T32" fmla="*/ 41 w 190"/>
                  <a:gd name="T33" fmla="*/ 124 h 186"/>
                  <a:gd name="T34" fmla="*/ 62 w 190"/>
                  <a:gd name="T35" fmla="*/ 124 h 186"/>
                  <a:gd name="T36" fmla="*/ 80 w 190"/>
                  <a:gd name="T37" fmla="*/ 162 h 186"/>
                  <a:gd name="T38" fmla="*/ 166 w 190"/>
                  <a:gd name="T39" fmla="*/ 162 h 186"/>
                  <a:gd name="T40" fmla="*/ 166 w 190"/>
                  <a:gd name="T41" fmla="*/ 76 h 186"/>
                  <a:gd name="T42" fmla="*/ 156 w 190"/>
                  <a:gd name="T43" fmla="*/ 153 h 186"/>
                  <a:gd name="T44" fmla="*/ 89 w 190"/>
                  <a:gd name="T45" fmla="*/ 152 h 186"/>
                  <a:gd name="T46" fmla="*/ 89 w 190"/>
                  <a:gd name="T47" fmla="*/ 85 h 186"/>
                  <a:gd name="T48" fmla="*/ 156 w 190"/>
                  <a:gd name="T49" fmla="*/ 86 h 186"/>
                  <a:gd name="T50" fmla="*/ 156 w 190"/>
                  <a:gd name="T51" fmla="*/ 15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186">
                    <a:moveTo>
                      <a:pt x="166" y="76"/>
                    </a:moveTo>
                    <a:cubicBezTo>
                      <a:pt x="151" y="61"/>
                      <a:pt x="129" y="55"/>
                      <a:pt x="109" y="60"/>
                    </a:cubicBezTo>
                    <a:cubicBezTo>
                      <a:pt x="95" y="36"/>
                      <a:pt x="95" y="36"/>
                      <a:pt x="95" y="36"/>
                    </a:cubicBezTo>
                    <a:cubicBezTo>
                      <a:pt x="97" y="34"/>
                      <a:pt x="99" y="31"/>
                      <a:pt x="100" y="27"/>
                    </a:cubicBezTo>
                    <a:cubicBezTo>
                      <a:pt x="103" y="16"/>
                      <a:pt x="96" y="5"/>
                      <a:pt x="85" y="3"/>
                    </a:cubicBezTo>
                    <a:cubicBezTo>
                      <a:pt x="74" y="0"/>
                      <a:pt x="63" y="7"/>
                      <a:pt x="61" y="18"/>
                    </a:cubicBezTo>
                    <a:cubicBezTo>
                      <a:pt x="58" y="28"/>
                      <a:pt x="65" y="39"/>
                      <a:pt x="76" y="42"/>
                    </a:cubicBezTo>
                    <a:cubicBezTo>
                      <a:pt x="79" y="43"/>
                      <a:pt x="83" y="43"/>
                      <a:pt x="86" y="42"/>
                    </a:cubicBezTo>
                    <a:cubicBezTo>
                      <a:pt x="99" y="63"/>
                      <a:pt x="99" y="63"/>
                      <a:pt x="99" y="63"/>
                    </a:cubicBezTo>
                    <a:cubicBezTo>
                      <a:pt x="92" y="66"/>
                      <a:pt x="86" y="70"/>
                      <a:pt x="80" y="76"/>
                    </a:cubicBezTo>
                    <a:cubicBezTo>
                      <a:pt x="69" y="86"/>
                      <a:pt x="63" y="100"/>
                      <a:pt x="62" y="114"/>
                    </a:cubicBezTo>
                    <a:cubicBezTo>
                      <a:pt x="41" y="114"/>
                      <a:pt x="41" y="114"/>
                      <a:pt x="41" y="114"/>
                    </a:cubicBezTo>
                    <a:cubicBezTo>
                      <a:pt x="41" y="110"/>
                      <a:pt x="39" y="107"/>
                      <a:pt x="36" y="104"/>
                    </a:cubicBezTo>
                    <a:cubicBezTo>
                      <a:pt x="28" y="97"/>
                      <a:pt x="15" y="97"/>
                      <a:pt x="8" y="104"/>
                    </a:cubicBezTo>
                    <a:cubicBezTo>
                      <a:pt x="0" y="112"/>
                      <a:pt x="0" y="125"/>
                      <a:pt x="8" y="133"/>
                    </a:cubicBezTo>
                    <a:cubicBezTo>
                      <a:pt x="15" y="141"/>
                      <a:pt x="28" y="141"/>
                      <a:pt x="36" y="133"/>
                    </a:cubicBezTo>
                    <a:cubicBezTo>
                      <a:pt x="39" y="130"/>
                      <a:pt x="41" y="127"/>
                      <a:pt x="41" y="124"/>
                    </a:cubicBezTo>
                    <a:cubicBezTo>
                      <a:pt x="62" y="124"/>
                      <a:pt x="62" y="124"/>
                      <a:pt x="62" y="124"/>
                    </a:cubicBezTo>
                    <a:cubicBezTo>
                      <a:pt x="63" y="138"/>
                      <a:pt x="69" y="151"/>
                      <a:pt x="80" y="162"/>
                    </a:cubicBezTo>
                    <a:cubicBezTo>
                      <a:pt x="103" y="186"/>
                      <a:pt x="142" y="186"/>
                      <a:pt x="166" y="162"/>
                    </a:cubicBezTo>
                    <a:cubicBezTo>
                      <a:pt x="189" y="138"/>
                      <a:pt x="190" y="100"/>
                      <a:pt x="166" y="76"/>
                    </a:cubicBezTo>
                    <a:close/>
                    <a:moveTo>
                      <a:pt x="156" y="153"/>
                    </a:moveTo>
                    <a:cubicBezTo>
                      <a:pt x="137" y="171"/>
                      <a:pt x="107" y="171"/>
                      <a:pt x="89" y="152"/>
                    </a:cubicBezTo>
                    <a:cubicBezTo>
                      <a:pt x="71" y="134"/>
                      <a:pt x="71" y="104"/>
                      <a:pt x="89" y="85"/>
                    </a:cubicBezTo>
                    <a:cubicBezTo>
                      <a:pt x="108" y="67"/>
                      <a:pt x="138" y="67"/>
                      <a:pt x="156" y="86"/>
                    </a:cubicBezTo>
                    <a:cubicBezTo>
                      <a:pt x="175" y="104"/>
                      <a:pt x="175" y="134"/>
                      <a:pt x="156" y="1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CD29EB9B-0DDB-B067-7546-380029624509}"/>
                </a:ext>
              </a:extLst>
            </p:cNvPr>
            <p:cNvSpPr txBox="1"/>
            <p:nvPr/>
          </p:nvSpPr>
          <p:spPr>
            <a:xfrm>
              <a:off x="5155660" y="2707877"/>
              <a:ext cx="188068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High availability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with Always On Availability Group</a:t>
              </a:r>
            </a:p>
          </p:txBody>
        </p:sp>
        <p:sp>
          <p:nvSpPr>
            <p:cNvPr id="19" name="Rounded Rectangle 35">
              <a:extLst>
                <a:ext uri="{FF2B5EF4-FFF2-40B4-BE49-F238E27FC236}">
                  <a16:creationId xmlns:a16="http://schemas.microsoft.com/office/drawing/2014/main" id="{08001AD4-EDFB-6BA7-BA05-6C43A46AD234}"/>
                </a:ext>
                <a:ext uri="{C183D7F6-B498-43B3-948B-1728B52AA6E4}">
                  <adec:decorative xmlns:adec="http://schemas.microsoft.com/office/drawing/2017/decorative" val="1"/>
                </a:ext>
              </a:extLst>
            </p:cNvPr>
            <p:cNvSpPr/>
            <p:nvPr/>
          </p:nvSpPr>
          <p:spPr bwMode="auto">
            <a:xfrm>
              <a:off x="4522017"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7" name="Group 116">
            <a:extLst>
              <a:ext uri="{FF2B5EF4-FFF2-40B4-BE49-F238E27FC236}">
                <a16:creationId xmlns:a16="http://schemas.microsoft.com/office/drawing/2014/main" id="{372A8418-4FCC-4306-46DB-86353597DBE0}"/>
              </a:ext>
              <a:ext uri="{C183D7F6-B498-43B3-948B-1728B52AA6E4}">
                <adec:decorative xmlns:adec="http://schemas.microsoft.com/office/drawing/2017/decorative" val="1"/>
              </a:ext>
            </a:extLst>
          </p:cNvPr>
          <p:cNvGrpSpPr/>
          <p:nvPr/>
        </p:nvGrpSpPr>
        <p:grpSpPr>
          <a:xfrm>
            <a:off x="8129634" y="1831768"/>
            <a:ext cx="3147966" cy="1830297"/>
            <a:chOff x="8129634" y="1831768"/>
            <a:chExt cx="3147966" cy="1830297"/>
          </a:xfrm>
        </p:grpSpPr>
        <p:grpSp>
          <p:nvGrpSpPr>
            <p:cNvPr id="36" name="chips" descr="chips">
              <a:extLst>
                <a:ext uri="{FF2B5EF4-FFF2-40B4-BE49-F238E27FC236}">
                  <a16:creationId xmlns:a16="http://schemas.microsoft.com/office/drawing/2014/main" id="{B84DEA68-5889-6314-CECC-6ED743D18F0A}"/>
                </a:ext>
              </a:extLst>
            </p:cNvPr>
            <p:cNvGrpSpPr>
              <a:grpSpLocks noChangeAspect="1"/>
            </p:cNvGrpSpPr>
            <p:nvPr/>
          </p:nvGrpSpPr>
          <p:grpSpPr bwMode="auto">
            <a:xfrm>
              <a:off x="9429297" y="2044070"/>
              <a:ext cx="548640" cy="548638"/>
              <a:chOff x="2192" y="809"/>
              <a:chExt cx="295" cy="295"/>
            </a:xfrm>
          </p:grpSpPr>
          <p:sp>
            <p:nvSpPr>
              <p:cNvPr id="37" name="AutoShape 3">
                <a:extLst>
                  <a:ext uri="{FF2B5EF4-FFF2-40B4-BE49-F238E27FC236}">
                    <a16:creationId xmlns:a16="http://schemas.microsoft.com/office/drawing/2014/main" id="{6AF6A362-0054-B875-98CD-D06C0CAF2B8D}"/>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5">
                <a:extLst>
                  <a:ext uri="{FF2B5EF4-FFF2-40B4-BE49-F238E27FC236}">
                    <a16:creationId xmlns:a16="http://schemas.microsoft.com/office/drawing/2014/main" id="{6D971AFB-2567-A9C3-CE3F-AA8EE0428679}"/>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6">
                <a:extLst>
                  <a:ext uri="{FF2B5EF4-FFF2-40B4-BE49-F238E27FC236}">
                    <a16:creationId xmlns:a16="http://schemas.microsoft.com/office/drawing/2014/main" id="{AD242644-1F5E-8F0B-51CC-2E17538070D4}"/>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7">
                <a:extLst>
                  <a:ext uri="{FF2B5EF4-FFF2-40B4-BE49-F238E27FC236}">
                    <a16:creationId xmlns:a16="http://schemas.microsoft.com/office/drawing/2014/main" id="{7BE5E720-46BC-4501-DE8F-D60F602CB68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8">
                <a:extLst>
                  <a:ext uri="{FF2B5EF4-FFF2-40B4-BE49-F238E27FC236}">
                    <a16:creationId xmlns:a16="http://schemas.microsoft.com/office/drawing/2014/main" id="{06DE1858-84C2-1B95-A377-C4370B267B5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9">
                <a:extLst>
                  <a:ext uri="{FF2B5EF4-FFF2-40B4-BE49-F238E27FC236}">
                    <a16:creationId xmlns:a16="http://schemas.microsoft.com/office/drawing/2014/main" id="{8ACECBB4-F6E8-FB00-5D16-60C05B4B0B1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10">
                <a:extLst>
                  <a:ext uri="{FF2B5EF4-FFF2-40B4-BE49-F238E27FC236}">
                    <a16:creationId xmlns:a16="http://schemas.microsoft.com/office/drawing/2014/main" id="{2CDA346E-7EF5-7614-7762-A84642A75C1B}"/>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11">
                <a:extLst>
                  <a:ext uri="{FF2B5EF4-FFF2-40B4-BE49-F238E27FC236}">
                    <a16:creationId xmlns:a16="http://schemas.microsoft.com/office/drawing/2014/main" id="{C03A4593-67D7-D6A3-2BFF-D9B5ED5C358D}"/>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12">
                <a:extLst>
                  <a:ext uri="{FF2B5EF4-FFF2-40B4-BE49-F238E27FC236}">
                    <a16:creationId xmlns:a16="http://schemas.microsoft.com/office/drawing/2014/main" id="{1B3FEC2B-2D90-A417-8D32-8DDC21792CB2}"/>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13">
                <a:extLst>
                  <a:ext uri="{FF2B5EF4-FFF2-40B4-BE49-F238E27FC236}">
                    <a16:creationId xmlns:a16="http://schemas.microsoft.com/office/drawing/2014/main" id="{E5A6661E-3103-04EA-A7E0-D37024DA8A72}"/>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0CC3C5B6-D8B6-149A-D6B9-3D61740F39A4}"/>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15">
                <a:extLst>
                  <a:ext uri="{FF2B5EF4-FFF2-40B4-BE49-F238E27FC236}">
                    <a16:creationId xmlns:a16="http://schemas.microsoft.com/office/drawing/2014/main" id="{6E6724C4-B3DA-FC20-B437-64B7987DAC39}"/>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6">
                <a:extLst>
                  <a:ext uri="{FF2B5EF4-FFF2-40B4-BE49-F238E27FC236}">
                    <a16:creationId xmlns:a16="http://schemas.microsoft.com/office/drawing/2014/main" id="{BC703AE4-4EEC-71B4-2528-F43E0DF2AEEB}"/>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7">
                <a:extLst>
                  <a:ext uri="{FF2B5EF4-FFF2-40B4-BE49-F238E27FC236}">
                    <a16:creationId xmlns:a16="http://schemas.microsoft.com/office/drawing/2014/main" id="{5FD6ED64-A6D1-8024-1F02-48D859135AD3}"/>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8">
                <a:extLst>
                  <a:ext uri="{FF2B5EF4-FFF2-40B4-BE49-F238E27FC236}">
                    <a16:creationId xmlns:a16="http://schemas.microsoft.com/office/drawing/2014/main" id="{42B317B5-5C6A-6671-6D4A-402299E02935}"/>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9">
                <a:extLst>
                  <a:ext uri="{FF2B5EF4-FFF2-40B4-BE49-F238E27FC236}">
                    <a16:creationId xmlns:a16="http://schemas.microsoft.com/office/drawing/2014/main" id="{A27AACEC-FAD1-CD22-09A7-618A039060C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20">
                <a:extLst>
                  <a:ext uri="{FF2B5EF4-FFF2-40B4-BE49-F238E27FC236}">
                    <a16:creationId xmlns:a16="http://schemas.microsoft.com/office/drawing/2014/main" id="{BEDAE4FA-58F8-0B85-7323-7A24D54BA66B}"/>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21">
                <a:extLst>
                  <a:ext uri="{FF2B5EF4-FFF2-40B4-BE49-F238E27FC236}">
                    <a16:creationId xmlns:a16="http://schemas.microsoft.com/office/drawing/2014/main" id="{1C48CEB7-F3D5-09DC-5996-EA94401FD2C4}"/>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22">
                <a:extLst>
                  <a:ext uri="{FF2B5EF4-FFF2-40B4-BE49-F238E27FC236}">
                    <a16:creationId xmlns:a16="http://schemas.microsoft.com/office/drawing/2014/main" id="{C469B138-6968-1EC8-94CA-2F204F05EFE4}"/>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82D7BCA0-0771-18DF-6834-FD09A2611AD2}"/>
                </a:ext>
              </a:extLst>
            </p:cNvPr>
            <p:cNvSpPr txBox="1"/>
            <p:nvPr/>
          </p:nvSpPr>
          <p:spPr>
            <a:xfrm>
              <a:off x="8889801" y="2707877"/>
              <a:ext cx="1627632"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Unlimited</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and flexible CPU and memory config</a:t>
              </a:r>
            </a:p>
          </p:txBody>
        </p:sp>
        <p:sp>
          <p:nvSpPr>
            <p:cNvPr id="20" name="Rounded Rectangle 35">
              <a:extLst>
                <a:ext uri="{FF2B5EF4-FFF2-40B4-BE49-F238E27FC236}">
                  <a16:creationId xmlns:a16="http://schemas.microsoft.com/office/drawing/2014/main" id="{7160FBFF-92DB-BC2F-DB65-E4653EBD7F18}"/>
                </a:ext>
                <a:ext uri="{C183D7F6-B498-43B3-948B-1728B52AA6E4}">
                  <adec:decorative xmlns:adec="http://schemas.microsoft.com/office/drawing/2017/decorative" val="1"/>
                </a:ext>
              </a:extLst>
            </p:cNvPr>
            <p:cNvSpPr/>
            <p:nvPr/>
          </p:nvSpPr>
          <p:spPr bwMode="auto">
            <a:xfrm>
              <a:off x="8129634" y="1831768"/>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8" name="Group 117">
            <a:extLst>
              <a:ext uri="{FF2B5EF4-FFF2-40B4-BE49-F238E27FC236}">
                <a16:creationId xmlns:a16="http://schemas.microsoft.com/office/drawing/2014/main" id="{92A452C9-F774-C5C3-B13E-ABF33B5F8B57}"/>
              </a:ext>
              <a:ext uri="{C183D7F6-B498-43B3-948B-1728B52AA6E4}">
                <adec:decorative xmlns:adec="http://schemas.microsoft.com/office/drawing/2017/decorative" val="1"/>
              </a:ext>
            </a:extLst>
          </p:cNvPr>
          <p:cNvGrpSpPr/>
          <p:nvPr/>
        </p:nvGrpSpPr>
        <p:grpSpPr>
          <a:xfrm>
            <a:off x="914400" y="4113303"/>
            <a:ext cx="3147966" cy="1830297"/>
            <a:chOff x="914400" y="4113303"/>
            <a:chExt cx="3147966" cy="1830297"/>
          </a:xfrm>
        </p:grpSpPr>
        <p:grpSp>
          <p:nvGrpSpPr>
            <p:cNvPr id="30" name="disaster recovery" descr="disaster recovery, briefcase">
              <a:extLst>
                <a:ext uri="{FF2B5EF4-FFF2-40B4-BE49-F238E27FC236}">
                  <a16:creationId xmlns:a16="http://schemas.microsoft.com/office/drawing/2014/main" id="{688C2267-2652-F4C5-FA08-5FB66CFE2562}"/>
                </a:ext>
              </a:extLst>
            </p:cNvPr>
            <p:cNvGrpSpPr>
              <a:grpSpLocks noChangeAspect="1"/>
            </p:cNvGrpSpPr>
            <p:nvPr/>
          </p:nvGrpSpPr>
          <p:grpSpPr>
            <a:xfrm>
              <a:off x="2214063" y="4325605"/>
              <a:ext cx="548640" cy="548640"/>
              <a:chOff x="2636934" y="3957600"/>
              <a:chExt cx="342486" cy="342486"/>
            </a:xfrm>
          </p:grpSpPr>
          <p:sp>
            <p:nvSpPr>
              <p:cNvPr id="31" name="Freeform: Shape 30">
                <a:extLst>
                  <a:ext uri="{FF2B5EF4-FFF2-40B4-BE49-F238E27FC236}">
                    <a16:creationId xmlns:a16="http://schemas.microsoft.com/office/drawing/2014/main" id="{1B3D02CE-5044-4294-4168-2483A1408DF2}"/>
                  </a:ext>
                </a:extLst>
              </p:cNvPr>
              <p:cNvSpPr/>
              <p:nvPr/>
            </p:nvSpPr>
            <p:spPr>
              <a:xfrm>
                <a:off x="2638497" y="3974505"/>
                <a:ext cx="338955" cy="300117"/>
              </a:xfrm>
              <a:custGeom>
                <a:avLst/>
                <a:gdLst>
                  <a:gd name="connsiteX0" fmla="*/ 250831 w 338955"/>
                  <a:gd name="connsiteY0" fmla="*/ 72076 h 300116"/>
                  <a:gd name="connsiteX1" fmla="*/ 250831 w 338955"/>
                  <a:gd name="connsiteY1" fmla="*/ 955 h 300116"/>
                  <a:gd name="connsiteX2" fmla="*/ 89379 w 338955"/>
                  <a:gd name="connsiteY2" fmla="*/ 955 h 300116"/>
                  <a:gd name="connsiteX3" fmla="*/ 89379 w 338955"/>
                  <a:gd name="connsiteY3" fmla="*/ 72076 h 300116"/>
                  <a:gd name="connsiteX4" fmla="*/ 955 w 338955"/>
                  <a:gd name="connsiteY4" fmla="*/ 72076 h 300116"/>
                  <a:gd name="connsiteX5" fmla="*/ 955 w 338955"/>
                  <a:gd name="connsiteY5" fmla="*/ 300890 h 300116"/>
                  <a:gd name="connsiteX6" fmla="*/ 339911 w 338955"/>
                  <a:gd name="connsiteY6" fmla="*/ 300890 h 300116"/>
                  <a:gd name="connsiteX7" fmla="*/ 339911 w 338955"/>
                  <a:gd name="connsiteY7" fmla="*/ 72076 h 300116"/>
                  <a:gd name="connsiteX8" fmla="*/ 250831 w 338955"/>
                  <a:gd name="connsiteY8" fmla="*/ 72076 h 300116"/>
                  <a:gd name="connsiteX9" fmla="*/ 125714 w 338955"/>
                  <a:gd name="connsiteY9" fmla="*/ 36098 h 300116"/>
                  <a:gd name="connsiteX10" fmla="*/ 215152 w 338955"/>
                  <a:gd name="connsiteY10" fmla="*/ 36098 h 300116"/>
                  <a:gd name="connsiteX11" fmla="*/ 215152 w 338955"/>
                  <a:gd name="connsiteY11" fmla="*/ 72076 h 300116"/>
                  <a:gd name="connsiteX12" fmla="*/ 125714 w 338955"/>
                  <a:gd name="connsiteY12" fmla="*/ 72076 h 300116"/>
                  <a:gd name="connsiteX13" fmla="*/ 125714 w 338955"/>
                  <a:gd name="connsiteY13" fmla="*/ 36098 h 30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955" h="300116">
                    <a:moveTo>
                      <a:pt x="250831" y="72076"/>
                    </a:moveTo>
                    <a:lnTo>
                      <a:pt x="250831" y="955"/>
                    </a:lnTo>
                    <a:lnTo>
                      <a:pt x="89379" y="955"/>
                    </a:lnTo>
                    <a:lnTo>
                      <a:pt x="89379" y="72076"/>
                    </a:lnTo>
                    <a:lnTo>
                      <a:pt x="955" y="72076"/>
                    </a:lnTo>
                    <a:lnTo>
                      <a:pt x="955" y="300890"/>
                    </a:lnTo>
                    <a:lnTo>
                      <a:pt x="339911" y="300890"/>
                    </a:lnTo>
                    <a:lnTo>
                      <a:pt x="339911" y="72076"/>
                    </a:lnTo>
                    <a:lnTo>
                      <a:pt x="250831" y="72076"/>
                    </a:lnTo>
                    <a:close/>
                    <a:moveTo>
                      <a:pt x="125714" y="36098"/>
                    </a:moveTo>
                    <a:lnTo>
                      <a:pt x="215152" y="36098"/>
                    </a:lnTo>
                    <a:lnTo>
                      <a:pt x="215152" y="72076"/>
                    </a:lnTo>
                    <a:lnTo>
                      <a:pt x="125714" y="72076"/>
                    </a:lnTo>
                    <a:lnTo>
                      <a:pt x="125714" y="3609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533FD29-8490-DCCA-2751-E16DFE2F51C0}"/>
                  </a:ext>
                </a:extLst>
              </p:cNvPr>
              <p:cNvSpPr/>
              <p:nvPr/>
            </p:nvSpPr>
            <p:spPr>
              <a:xfrm>
                <a:off x="2745297" y="4100096"/>
                <a:ext cx="127108" cy="127108"/>
              </a:xfrm>
              <a:custGeom>
                <a:avLst/>
                <a:gdLst>
                  <a:gd name="connsiteX0" fmla="*/ 126251 w 127108"/>
                  <a:gd name="connsiteY0" fmla="*/ 45465 h 127108"/>
                  <a:gd name="connsiteX1" fmla="*/ 81742 w 127108"/>
                  <a:gd name="connsiteY1" fmla="*/ 45465 h 127108"/>
                  <a:gd name="connsiteX2" fmla="*/ 81742 w 127108"/>
                  <a:gd name="connsiteY2" fmla="*/ 955 h 127108"/>
                  <a:gd name="connsiteX3" fmla="*/ 45466 w 127108"/>
                  <a:gd name="connsiteY3" fmla="*/ 955 h 127108"/>
                  <a:gd name="connsiteX4" fmla="*/ 45466 w 127108"/>
                  <a:gd name="connsiteY4" fmla="*/ 45465 h 127108"/>
                  <a:gd name="connsiteX5" fmla="*/ 955 w 127108"/>
                  <a:gd name="connsiteY5" fmla="*/ 45465 h 127108"/>
                  <a:gd name="connsiteX6" fmla="*/ 955 w 127108"/>
                  <a:gd name="connsiteY6" fmla="*/ 81742 h 127108"/>
                  <a:gd name="connsiteX7" fmla="*/ 45466 w 127108"/>
                  <a:gd name="connsiteY7" fmla="*/ 81742 h 127108"/>
                  <a:gd name="connsiteX8" fmla="*/ 45466 w 127108"/>
                  <a:gd name="connsiteY8" fmla="*/ 126251 h 127108"/>
                  <a:gd name="connsiteX9" fmla="*/ 81742 w 127108"/>
                  <a:gd name="connsiteY9" fmla="*/ 126251 h 127108"/>
                  <a:gd name="connsiteX10" fmla="*/ 81742 w 127108"/>
                  <a:gd name="connsiteY10" fmla="*/ 81742 h 127108"/>
                  <a:gd name="connsiteX11" fmla="*/ 126251 w 127108"/>
                  <a:gd name="connsiteY11" fmla="*/ 81742 h 127108"/>
                  <a:gd name="connsiteX12" fmla="*/ 126251 w 127108"/>
                  <a:gd name="connsiteY12" fmla="*/ 45465 h 12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08" h="127108">
                    <a:moveTo>
                      <a:pt x="126251" y="45465"/>
                    </a:moveTo>
                    <a:lnTo>
                      <a:pt x="81742" y="45465"/>
                    </a:lnTo>
                    <a:lnTo>
                      <a:pt x="81742" y="955"/>
                    </a:lnTo>
                    <a:lnTo>
                      <a:pt x="45466" y="955"/>
                    </a:lnTo>
                    <a:lnTo>
                      <a:pt x="45466" y="45465"/>
                    </a:lnTo>
                    <a:lnTo>
                      <a:pt x="955" y="45465"/>
                    </a:lnTo>
                    <a:lnTo>
                      <a:pt x="955" y="81742"/>
                    </a:lnTo>
                    <a:lnTo>
                      <a:pt x="45466" y="81742"/>
                    </a:lnTo>
                    <a:lnTo>
                      <a:pt x="45466" y="126251"/>
                    </a:lnTo>
                    <a:lnTo>
                      <a:pt x="81742" y="126251"/>
                    </a:lnTo>
                    <a:lnTo>
                      <a:pt x="81742" y="81742"/>
                    </a:lnTo>
                    <a:lnTo>
                      <a:pt x="126251" y="81742"/>
                    </a:lnTo>
                    <a:lnTo>
                      <a:pt x="126251" y="45465"/>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0" name="TextBox 79">
              <a:extLst>
                <a:ext uri="{FF2B5EF4-FFF2-40B4-BE49-F238E27FC236}">
                  <a16:creationId xmlns:a16="http://schemas.microsoft.com/office/drawing/2014/main" id="{1998FD02-8030-8351-60F2-45F010D18015}"/>
                </a:ext>
              </a:extLst>
            </p:cNvPr>
            <p:cNvSpPr txBox="1"/>
            <p:nvPr/>
          </p:nvSpPr>
          <p:spPr>
            <a:xfrm>
              <a:off x="1610628" y="4989412"/>
              <a:ext cx="175551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One passive</a:t>
              </a:r>
              <a:b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replica for disaster recovery: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p>
          </p:txBody>
        </p:sp>
        <p:sp>
          <p:nvSpPr>
            <p:cNvPr id="21" name="Rounded Rectangle 35">
              <a:extLst>
                <a:ext uri="{FF2B5EF4-FFF2-40B4-BE49-F238E27FC236}">
                  <a16:creationId xmlns:a16="http://schemas.microsoft.com/office/drawing/2014/main" id="{31229E05-E2B5-0972-4B3B-CBDA33B9DE04}"/>
                </a:ext>
                <a:ext uri="{C183D7F6-B498-43B3-948B-1728B52AA6E4}">
                  <adec:decorative xmlns:adec="http://schemas.microsoft.com/office/drawing/2017/decorative" val="1"/>
                </a:ext>
              </a:extLst>
            </p:cNvPr>
            <p:cNvSpPr/>
            <p:nvPr/>
          </p:nvSpPr>
          <p:spPr bwMode="auto">
            <a:xfrm>
              <a:off x="914400"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9" name="Group 118">
            <a:extLst>
              <a:ext uri="{FF2B5EF4-FFF2-40B4-BE49-F238E27FC236}">
                <a16:creationId xmlns:a16="http://schemas.microsoft.com/office/drawing/2014/main" id="{317B3EEF-C912-624A-73AC-D7C3A6A7BD3F}"/>
              </a:ext>
              <a:ext uri="{C183D7F6-B498-43B3-948B-1728B52AA6E4}">
                <adec:decorative xmlns:adec="http://schemas.microsoft.com/office/drawing/2017/decorative" val="1"/>
              </a:ext>
            </a:extLst>
          </p:cNvPr>
          <p:cNvGrpSpPr/>
          <p:nvPr/>
        </p:nvGrpSpPr>
        <p:grpSpPr>
          <a:xfrm>
            <a:off x="4522017" y="4113303"/>
            <a:ext cx="3147966" cy="1830297"/>
            <a:chOff x="4522017" y="4113303"/>
            <a:chExt cx="3147966" cy="1830297"/>
          </a:xfrm>
        </p:grpSpPr>
        <p:grpSp>
          <p:nvGrpSpPr>
            <p:cNvPr id="33" name="scale 3" descr="scale, elasticity">
              <a:extLst>
                <a:ext uri="{FF2B5EF4-FFF2-40B4-BE49-F238E27FC236}">
                  <a16:creationId xmlns:a16="http://schemas.microsoft.com/office/drawing/2014/main" id="{F008B510-B5A3-6C24-BC85-AA62E834C6C1}"/>
                </a:ext>
              </a:extLst>
            </p:cNvPr>
            <p:cNvGrpSpPr>
              <a:grpSpLocks noChangeAspect="1"/>
            </p:cNvGrpSpPr>
            <p:nvPr/>
          </p:nvGrpSpPr>
          <p:grpSpPr>
            <a:xfrm>
              <a:off x="5821680" y="4327147"/>
              <a:ext cx="548640" cy="545557"/>
              <a:chOff x="1866893" y="3992065"/>
              <a:chExt cx="367827" cy="365760"/>
            </a:xfrm>
          </p:grpSpPr>
          <p:sp>
            <p:nvSpPr>
              <p:cNvPr id="34" name="Freeform 335">
                <a:extLst>
                  <a:ext uri="{FF2B5EF4-FFF2-40B4-BE49-F238E27FC236}">
                    <a16:creationId xmlns:a16="http://schemas.microsoft.com/office/drawing/2014/main" id="{C7DF5B48-7CB4-ABDA-C256-9F67F565111D}"/>
                  </a:ext>
                </a:extLst>
              </p:cNvPr>
              <p:cNvSpPr>
                <a:spLocks/>
              </p:cNvSpPr>
              <p:nvPr/>
            </p:nvSpPr>
            <p:spPr bwMode="auto">
              <a:xfrm>
                <a:off x="1866893" y="3992065"/>
                <a:ext cx="367827" cy="365760"/>
              </a:xfrm>
              <a:custGeom>
                <a:avLst/>
                <a:gdLst>
                  <a:gd name="T0" fmla="*/ 0 w 178"/>
                  <a:gd name="T1" fmla="*/ 0 h 177"/>
                  <a:gd name="T2" fmla="*/ 0 w 178"/>
                  <a:gd name="T3" fmla="*/ 46 h 177"/>
                  <a:gd name="T4" fmla="*/ 131 w 178"/>
                  <a:gd name="T5" fmla="*/ 46 h 177"/>
                  <a:gd name="T6" fmla="*/ 131 w 178"/>
                  <a:gd name="T7" fmla="*/ 177 h 177"/>
                  <a:gd name="T8" fmla="*/ 178 w 178"/>
                  <a:gd name="T9" fmla="*/ 177 h 177"/>
                  <a:gd name="T10" fmla="*/ 178 w 178"/>
                  <a:gd name="T11" fmla="*/ 0 h 177"/>
                  <a:gd name="T12" fmla="*/ 0 w 178"/>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78" h="177">
                    <a:moveTo>
                      <a:pt x="0" y="0"/>
                    </a:moveTo>
                    <a:lnTo>
                      <a:pt x="0" y="46"/>
                    </a:lnTo>
                    <a:lnTo>
                      <a:pt x="131" y="46"/>
                    </a:lnTo>
                    <a:lnTo>
                      <a:pt x="131" y="177"/>
                    </a:lnTo>
                    <a:lnTo>
                      <a:pt x="178" y="177"/>
                    </a:lnTo>
                    <a:lnTo>
                      <a:pt x="178"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336">
                <a:extLst>
                  <a:ext uri="{FF2B5EF4-FFF2-40B4-BE49-F238E27FC236}">
                    <a16:creationId xmlns:a16="http://schemas.microsoft.com/office/drawing/2014/main" id="{7733D70C-7919-C92E-09E7-25376CCDE2AF}"/>
                  </a:ext>
                </a:extLst>
              </p:cNvPr>
              <p:cNvSpPr>
                <a:spLocks noChangeArrowheads="1"/>
              </p:cNvSpPr>
              <p:nvPr/>
            </p:nvSpPr>
            <p:spPr bwMode="auto">
              <a:xfrm>
                <a:off x="1917600" y="4140873"/>
                <a:ext cx="173581" cy="17358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921F3582-D82C-8F98-A285-9CBF5C451530}"/>
                </a:ext>
              </a:extLst>
            </p:cNvPr>
            <p:cNvSpPr txBox="1"/>
            <p:nvPr/>
          </p:nvSpPr>
          <p:spPr>
            <a:xfrm>
              <a:off x="5282184" y="4989412"/>
              <a:ext cx="1627632"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First active replica for read scale-out: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4" name="Rounded Rectangle 35">
              <a:extLst>
                <a:ext uri="{FF2B5EF4-FFF2-40B4-BE49-F238E27FC236}">
                  <a16:creationId xmlns:a16="http://schemas.microsoft.com/office/drawing/2014/main" id="{9260165A-6948-0CC6-DCD3-3F649476EFFF}"/>
                </a:ext>
                <a:ext uri="{C183D7F6-B498-43B3-948B-1728B52AA6E4}">
                  <adec:decorative xmlns:adec="http://schemas.microsoft.com/office/drawing/2017/decorative" val="1"/>
                </a:ext>
              </a:extLst>
            </p:cNvPr>
            <p:cNvSpPr/>
            <p:nvPr/>
          </p:nvSpPr>
          <p:spPr bwMode="auto">
            <a:xfrm>
              <a:off x="4522017"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20" name="Group 119">
            <a:extLst>
              <a:ext uri="{FF2B5EF4-FFF2-40B4-BE49-F238E27FC236}">
                <a16:creationId xmlns:a16="http://schemas.microsoft.com/office/drawing/2014/main" id="{9753F9A2-2942-85F3-0BF1-6FF27138880A}"/>
              </a:ext>
              <a:ext uri="{C183D7F6-B498-43B3-948B-1728B52AA6E4}">
                <adec:decorative xmlns:adec="http://schemas.microsoft.com/office/drawing/2017/decorative" val="1"/>
              </a:ext>
            </a:extLst>
          </p:cNvPr>
          <p:cNvGrpSpPr/>
          <p:nvPr/>
        </p:nvGrpSpPr>
        <p:grpSpPr>
          <a:xfrm>
            <a:off x="8129634" y="4113303"/>
            <a:ext cx="3147966" cy="1830297"/>
            <a:chOff x="8129634" y="4113303"/>
            <a:chExt cx="3147966" cy="1830297"/>
          </a:xfrm>
        </p:grpSpPr>
        <p:sp>
          <p:nvSpPr>
            <p:cNvPr id="83" name="TextBox 82">
              <a:extLst>
                <a:ext uri="{FF2B5EF4-FFF2-40B4-BE49-F238E27FC236}">
                  <a16:creationId xmlns:a16="http://schemas.microsoft.com/office/drawing/2014/main" id="{D1908C10-C3AA-68D5-9775-E9A4D0EB72EF}"/>
                </a:ext>
              </a:extLst>
            </p:cNvPr>
            <p:cNvSpPr txBox="1"/>
            <p:nvPr/>
          </p:nvSpPr>
          <p:spPr>
            <a:xfrm>
              <a:off x="9060833" y="4989412"/>
              <a:ext cx="128556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Developer edition for all dev/tests: </a:t>
              </a:r>
              <a:r>
                <a:rPr kumimoji="0" lang="en-US" sz="160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free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73719577-D528-0211-AA0F-C624969A4F12}"/>
                </a:ext>
              </a:extLst>
            </p:cNvPr>
            <p:cNvGrpSpPr>
              <a:grpSpLocks noChangeAspect="1"/>
            </p:cNvGrpSpPr>
            <p:nvPr/>
          </p:nvGrpSpPr>
          <p:grpSpPr>
            <a:xfrm>
              <a:off x="9431197" y="4435655"/>
              <a:ext cx="544840" cy="328540"/>
              <a:chOff x="11356206" y="6169916"/>
              <a:chExt cx="544840" cy="328540"/>
            </a:xfrm>
          </p:grpSpPr>
          <p:sp>
            <p:nvSpPr>
              <p:cNvPr id="87" name="Freeform: Shape 86">
                <a:extLst>
                  <a:ext uri="{FF2B5EF4-FFF2-40B4-BE49-F238E27FC236}">
                    <a16:creationId xmlns:a16="http://schemas.microsoft.com/office/drawing/2014/main" id="{A453F6B6-BEDB-5EA4-7551-41ABBB7D8E78}"/>
                  </a:ext>
                </a:extLst>
              </p:cNvPr>
              <p:cNvSpPr/>
              <p:nvPr/>
            </p:nvSpPr>
            <p:spPr>
              <a:xfrm>
                <a:off x="11742676" y="6170403"/>
                <a:ext cx="158370" cy="328053"/>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2807A09-E872-F9A5-53DB-CED593E6CB5D}"/>
                  </a:ext>
                </a:extLst>
              </p:cNvPr>
              <p:cNvSpPr/>
              <p:nvPr/>
            </p:nvSpPr>
            <p:spPr>
              <a:xfrm>
                <a:off x="11356206" y="6169916"/>
                <a:ext cx="158370" cy="328053"/>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5E4BDA0-B995-FE1F-C9A6-A10C4BE9336D}"/>
                  </a:ext>
                </a:extLst>
              </p:cNvPr>
              <p:cNvSpPr/>
              <p:nvPr/>
            </p:nvSpPr>
            <p:spPr>
              <a:xfrm>
                <a:off x="11578528" y="6285601"/>
                <a:ext cx="101809" cy="1018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333DCA-8FB5-34CB-3C47-031D66D6A548}"/>
                  </a:ext>
                </a:extLst>
              </p:cNvPr>
              <p:cNvSpPr/>
              <p:nvPr/>
            </p:nvSpPr>
            <p:spPr>
              <a:xfrm>
                <a:off x="11494404" y="6202262"/>
                <a:ext cx="271492" cy="265836"/>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6" name="Rounded Rectangle 35">
              <a:extLst>
                <a:ext uri="{FF2B5EF4-FFF2-40B4-BE49-F238E27FC236}">
                  <a16:creationId xmlns:a16="http://schemas.microsoft.com/office/drawing/2014/main" id="{FDD7A9D6-113F-47E5-6603-CF15331EED38}"/>
                </a:ext>
                <a:ext uri="{C183D7F6-B498-43B3-948B-1728B52AA6E4}">
                  <adec:decorative xmlns:adec="http://schemas.microsoft.com/office/drawing/2017/decorative" val="1"/>
                </a:ext>
              </a:extLst>
            </p:cNvPr>
            <p:cNvSpPr/>
            <p:nvPr/>
          </p:nvSpPr>
          <p:spPr bwMode="auto">
            <a:xfrm>
              <a:off x="8129634" y="4113303"/>
              <a:ext cx="3147966" cy="1830297"/>
            </a:xfrm>
            <a:prstGeom prst="roundRect">
              <a:avLst>
                <a:gd name="adj" fmla="val 6490"/>
              </a:avLst>
            </a:prstGeom>
            <a:noFill/>
            <a:ln w="25400" cap="rnd" cmpd="sng" algn="ctr">
              <a:gradFill>
                <a:gsLst>
                  <a:gs pos="15000">
                    <a:srgbClr val="50E6FF"/>
                  </a:gs>
                  <a:gs pos="85000">
                    <a:schemeClr val="accent1">
                      <a:alpha val="50000"/>
                    </a:schemeClr>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6221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250"/>
                                        <p:tgtEl>
                                          <p:spTgt spid="115"/>
                                        </p:tgtEl>
                                      </p:cBhvr>
                                    </p:animEffect>
                                  </p:childTnLst>
                                </p:cTn>
                              </p:par>
                              <p:par>
                                <p:cTn id="8" presetID="42" presetClass="path" presetSubtype="0" decel="100000" fill="hold" nodeType="withEffect">
                                  <p:stCondLst>
                                    <p:cond delay="150"/>
                                  </p:stCondLst>
                                  <p:childTnLst>
                                    <p:animMotion origin="layout" path="M 1.25E-6 0.03889 L 1.25E-6 1.85185E-6 " pathEditMode="relative" rAng="0" ptsTypes="AA">
                                      <p:cBhvr>
                                        <p:cTn id="9" dur="500" fill="hold"/>
                                        <p:tgtEl>
                                          <p:spTgt spid="115"/>
                                        </p:tgtEl>
                                        <p:attrNameLst>
                                          <p:attrName>ppt_x</p:attrName>
                                          <p:attrName>ppt_y</p:attrName>
                                        </p:attrNameLst>
                                      </p:cBhvr>
                                      <p:rCtr x="0" y="-1944"/>
                                    </p:animMotion>
                                  </p:childTnLst>
                                </p:cTn>
                              </p:par>
                              <p:par>
                                <p:cTn id="10" presetID="10" presetClass="entr" presetSubtype="0" fill="hold" nodeType="withEffect">
                                  <p:stCondLst>
                                    <p:cond delay="30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250"/>
                                        <p:tgtEl>
                                          <p:spTgt spid="116"/>
                                        </p:tgtEl>
                                      </p:cBhvr>
                                    </p:animEffect>
                                  </p:childTnLst>
                                </p:cTn>
                              </p:par>
                              <p:par>
                                <p:cTn id="13" presetID="42" presetClass="path" presetSubtype="0" decel="100000" fill="hold" nodeType="withEffect">
                                  <p:stCondLst>
                                    <p:cond delay="300"/>
                                  </p:stCondLst>
                                  <p:childTnLst>
                                    <p:animMotion origin="layout" path="M 1.25E-6 0.03889 L 1.25E-6 1.85185E-6 " pathEditMode="relative" rAng="0" ptsTypes="AA">
                                      <p:cBhvr>
                                        <p:cTn id="14" dur="500" fill="hold"/>
                                        <p:tgtEl>
                                          <p:spTgt spid="116"/>
                                        </p:tgtEl>
                                        <p:attrNameLst>
                                          <p:attrName>ppt_x</p:attrName>
                                          <p:attrName>ppt_y</p:attrName>
                                        </p:attrNameLst>
                                      </p:cBhvr>
                                      <p:rCtr x="0" y="-1944"/>
                                    </p:animMotion>
                                  </p:childTnLst>
                                </p:cTn>
                              </p:par>
                              <p:par>
                                <p:cTn id="15" presetID="10" presetClass="entr" presetSubtype="0" fill="hold" nodeType="withEffect">
                                  <p:stCondLst>
                                    <p:cond delay="45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250"/>
                                        <p:tgtEl>
                                          <p:spTgt spid="117"/>
                                        </p:tgtEl>
                                      </p:cBhvr>
                                    </p:animEffect>
                                  </p:childTnLst>
                                </p:cTn>
                              </p:par>
                              <p:par>
                                <p:cTn id="18" presetID="42" presetClass="path" presetSubtype="0" decel="100000" fill="hold" nodeType="withEffect">
                                  <p:stCondLst>
                                    <p:cond delay="450"/>
                                  </p:stCondLst>
                                  <p:childTnLst>
                                    <p:animMotion origin="layout" path="M 1.25E-6 0.03889 L 1.25E-6 1.85185E-6 " pathEditMode="relative" rAng="0" ptsTypes="AA">
                                      <p:cBhvr>
                                        <p:cTn id="19" dur="500" fill="hold"/>
                                        <p:tgtEl>
                                          <p:spTgt spid="117"/>
                                        </p:tgtEl>
                                        <p:attrNameLst>
                                          <p:attrName>ppt_x</p:attrName>
                                          <p:attrName>ppt_y</p:attrName>
                                        </p:attrNameLst>
                                      </p:cBhvr>
                                      <p:rCtr x="0" y="-1944"/>
                                    </p:animMotion>
                                  </p:childTnLst>
                                </p:cTn>
                              </p:par>
                              <p:par>
                                <p:cTn id="20" presetID="10" presetClass="entr" presetSubtype="0" fill="hold" nodeType="withEffect">
                                  <p:stCondLst>
                                    <p:cond delay="60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250"/>
                                        <p:tgtEl>
                                          <p:spTgt spid="118"/>
                                        </p:tgtEl>
                                      </p:cBhvr>
                                    </p:animEffect>
                                  </p:childTnLst>
                                </p:cTn>
                              </p:par>
                              <p:par>
                                <p:cTn id="23" presetID="42" presetClass="path" presetSubtype="0" decel="100000" fill="hold" nodeType="withEffect">
                                  <p:stCondLst>
                                    <p:cond delay="600"/>
                                  </p:stCondLst>
                                  <p:childTnLst>
                                    <p:animMotion origin="layout" path="M 1.25E-6 0.03889 L 1.25E-6 1.85185E-6 " pathEditMode="relative" rAng="0" ptsTypes="AA">
                                      <p:cBhvr>
                                        <p:cTn id="24" dur="500" fill="hold"/>
                                        <p:tgtEl>
                                          <p:spTgt spid="118"/>
                                        </p:tgtEl>
                                        <p:attrNameLst>
                                          <p:attrName>ppt_x</p:attrName>
                                          <p:attrName>ppt_y</p:attrName>
                                        </p:attrNameLst>
                                      </p:cBhvr>
                                      <p:rCtr x="0" y="-1944"/>
                                    </p:animMotion>
                                  </p:childTnLst>
                                </p:cTn>
                              </p:par>
                              <p:par>
                                <p:cTn id="25" presetID="10" presetClass="entr" presetSubtype="0" fill="hold" nodeType="withEffect">
                                  <p:stCondLst>
                                    <p:cond delay="75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250"/>
                                        <p:tgtEl>
                                          <p:spTgt spid="119"/>
                                        </p:tgtEl>
                                      </p:cBhvr>
                                    </p:animEffect>
                                  </p:childTnLst>
                                </p:cTn>
                              </p:par>
                              <p:par>
                                <p:cTn id="28" presetID="42" presetClass="path" presetSubtype="0" decel="100000" fill="hold" nodeType="withEffect">
                                  <p:stCondLst>
                                    <p:cond delay="750"/>
                                  </p:stCondLst>
                                  <p:childTnLst>
                                    <p:animMotion origin="layout" path="M 1.25E-6 0.03889 L 1.25E-6 1.85185E-6 " pathEditMode="relative" rAng="0" ptsTypes="AA">
                                      <p:cBhvr>
                                        <p:cTn id="29" dur="500" fill="hold"/>
                                        <p:tgtEl>
                                          <p:spTgt spid="119"/>
                                        </p:tgtEl>
                                        <p:attrNameLst>
                                          <p:attrName>ppt_x</p:attrName>
                                          <p:attrName>ppt_y</p:attrName>
                                        </p:attrNameLst>
                                      </p:cBhvr>
                                      <p:rCtr x="0" y="-1944"/>
                                    </p:animMotion>
                                  </p:childTnLst>
                                </p:cTn>
                              </p:par>
                              <p:par>
                                <p:cTn id="30" presetID="10" presetClass="entr" presetSubtype="0" fill="hold" nodeType="withEffect">
                                  <p:stCondLst>
                                    <p:cond delay="90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250"/>
                                        <p:tgtEl>
                                          <p:spTgt spid="120"/>
                                        </p:tgtEl>
                                      </p:cBhvr>
                                    </p:animEffect>
                                  </p:childTnLst>
                                </p:cTn>
                              </p:par>
                              <p:par>
                                <p:cTn id="33" presetID="42" presetClass="path" presetSubtype="0" decel="100000" fill="hold" nodeType="withEffect">
                                  <p:stCondLst>
                                    <p:cond delay="900"/>
                                  </p:stCondLst>
                                  <p:childTnLst>
                                    <p:animMotion origin="layout" path="M 1.25E-6 0.03889 L 1.25E-6 1.85185E-6 " pathEditMode="relative" rAng="0" ptsTypes="AA">
                                      <p:cBhvr>
                                        <p:cTn id="34" dur="500" fill="hold"/>
                                        <p:tgtEl>
                                          <p:spTgt spid="1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Management capabilities comparison by deployment model</a:t>
            </a:r>
            <a:endParaRPr lang="en-US" sz="3200"/>
          </a:p>
        </p:txBody>
      </p:sp>
      <p:sp>
        <p:nvSpPr>
          <p:cNvPr id="3" name="Content Placeholder 2">
            <a:extLst>
              <a:ext uri="{FF2B5EF4-FFF2-40B4-BE49-F238E27FC236}">
                <a16:creationId xmlns:a16="http://schemas.microsoft.com/office/drawing/2014/main" id="{143D1AFF-E411-4695-951C-BB8E89FC9E67}"/>
              </a:ext>
            </a:extLst>
          </p:cNvPr>
          <p:cNvSpPr>
            <a:spLocks noGrp="1"/>
          </p:cNvSpPr>
          <p:nvPr>
            <p:ph sz="quarter" idx="10"/>
          </p:nvPr>
        </p:nvSpPr>
        <p:spPr>
          <a:xfrm>
            <a:off x="545421" y="1386370"/>
            <a:ext cx="1675266" cy="274073"/>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a:rPr>
              <a:t>Built-in capabilities</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Content Placeholder 17">
            <a:extLst>
              <a:ext uri="{FF2B5EF4-FFF2-40B4-BE49-F238E27FC236}">
                <a16:creationId xmlns:a16="http://schemas.microsoft.com/office/drawing/2014/main" id="{23DC9181-998A-45AD-927E-0AA1172BA1FE}"/>
              </a:ext>
            </a:extLst>
          </p:cNvPr>
          <p:cNvSpPr>
            <a:spLocks noGrp="1"/>
          </p:cNvSpPr>
          <p:nvPr>
            <p:ph sz="quarter" idx="23"/>
          </p:nvPr>
        </p:nvSpPr>
        <p:spPr>
          <a:xfrm>
            <a:off x="7016528" y="1163937"/>
            <a:ext cx="1891335" cy="246221"/>
          </a:xfrm>
        </p:spPr>
        <p:txBody>
          <a:bodyPr/>
          <a:lstStyle/>
          <a:p>
            <a:pPr marL="0" indent="0">
              <a:buNone/>
            </a:pPr>
            <a:r>
              <a:rPr kumimoji="0" lang="en-US" sz="1600" b="1" i="0" u="none" strike="noStrike" kern="1200" cap="none" spc="0" normalizeH="0" baseline="0" noProof="0">
                <a:ln>
                  <a:noFill/>
                </a:ln>
                <a:solidFill>
                  <a:srgbClr val="000000"/>
                </a:solidFill>
                <a:effectLst/>
                <a:uLnTx/>
                <a:uFillTx/>
                <a:latin typeface="Segoe UI Semibold"/>
                <a:ea typeface="+mn-ea"/>
                <a:cs typeface="Segoe UI"/>
              </a:rPr>
              <a:t>Connectivity Modes</a:t>
            </a:r>
            <a:endParaRPr lang="en-US"/>
          </a:p>
        </p:txBody>
      </p:sp>
      <p:sp>
        <p:nvSpPr>
          <p:cNvPr id="19" name="Content Placeholder 18">
            <a:extLst>
              <a:ext uri="{FF2B5EF4-FFF2-40B4-BE49-F238E27FC236}">
                <a16:creationId xmlns:a16="http://schemas.microsoft.com/office/drawing/2014/main" id="{F11F2BC3-AC19-4642-BB62-6ACD14731C19}"/>
              </a:ext>
            </a:extLst>
          </p:cNvPr>
          <p:cNvSpPr>
            <a:spLocks noGrp="1"/>
          </p:cNvSpPr>
          <p:nvPr>
            <p:ph sz="quarter" idx="24"/>
          </p:nvPr>
        </p:nvSpPr>
        <p:spPr>
          <a:xfrm>
            <a:off x="5151194" y="1559449"/>
            <a:ext cx="1881643" cy="274074"/>
          </a:xfrm>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Indirectly Connected</a:t>
            </a:r>
          </a:p>
        </p:txBody>
      </p:sp>
      <p:sp>
        <p:nvSpPr>
          <p:cNvPr id="30" name="Content Placeholder 29">
            <a:extLst>
              <a:ext uri="{FF2B5EF4-FFF2-40B4-BE49-F238E27FC236}">
                <a16:creationId xmlns:a16="http://schemas.microsoft.com/office/drawing/2014/main" id="{E6AAD5B0-18D8-4C3B-9BBA-419692AEEE30}"/>
              </a:ext>
            </a:extLst>
          </p:cNvPr>
          <p:cNvSpPr>
            <a:spLocks noGrp="1"/>
          </p:cNvSpPr>
          <p:nvPr>
            <p:ph sz="quarter" idx="35"/>
          </p:nvPr>
        </p:nvSpPr>
        <p:spPr>
          <a:xfrm>
            <a:off x="8954221" y="1559157"/>
            <a:ext cx="1987766" cy="25319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Directly Connected</a:t>
            </a:r>
          </a:p>
        </p:txBody>
      </p:sp>
      <p:sp>
        <p:nvSpPr>
          <p:cNvPr id="5" name="Content Placeholder 4">
            <a:extLst>
              <a:ext uri="{FF2B5EF4-FFF2-40B4-BE49-F238E27FC236}">
                <a16:creationId xmlns:a16="http://schemas.microsoft.com/office/drawing/2014/main" id="{A0CF8BF7-099A-45B3-86F6-144E34B20796}"/>
              </a:ext>
            </a:extLst>
          </p:cNvPr>
          <p:cNvSpPr>
            <a:spLocks noGrp="1"/>
          </p:cNvSpPr>
          <p:nvPr>
            <p:ph sz="quarter" idx="11"/>
          </p:nvPr>
        </p:nvSpPr>
        <p:spPr>
          <a:xfrm>
            <a:off x="542543" y="1940885"/>
            <a:ext cx="1531030" cy="295222"/>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Automatic HA/DR</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9" name="Freeform 1668" descr="A blue check mark.">
            <a:extLst>
              <a:ext uri="{FF2B5EF4-FFF2-40B4-BE49-F238E27FC236}">
                <a16:creationId xmlns:a16="http://schemas.microsoft.com/office/drawing/2014/main" id="{44BA8A98-D097-4253-A354-7AA116F4EDF9}"/>
              </a:ext>
            </a:extLst>
          </p:cNvPr>
          <p:cNvSpPr>
            <a:spLocks noEditPoints="1"/>
          </p:cNvSpPr>
          <p:nvPr/>
        </p:nvSpPr>
        <p:spPr bwMode="auto">
          <a:xfrm>
            <a:off x="4287291" y="195503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668" descr="A blue check mark.">
            <a:extLst>
              <a:ext uri="{FF2B5EF4-FFF2-40B4-BE49-F238E27FC236}">
                <a16:creationId xmlns:a16="http://schemas.microsoft.com/office/drawing/2014/main" id="{1AD92CBC-4AB4-402A-AE34-729750C30CCC}"/>
              </a:ext>
            </a:extLst>
          </p:cNvPr>
          <p:cNvSpPr>
            <a:spLocks noEditPoints="1"/>
          </p:cNvSpPr>
          <p:nvPr/>
        </p:nvSpPr>
        <p:spPr bwMode="auto">
          <a:xfrm>
            <a:off x="8337810" y="194814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Content Placeholder 6">
            <a:extLst>
              <a:ext uri="{FF2B5EF4-FFF2-40B4-BE49-F238E27FC236}">
                <a16:creationId xmlns:a16="http://schemas.microsoft.com/office/drawing/2014/main" id="{8EA4BFBD-64AB-47BC-98D8-2DED70021AD3}"/>
              </a:ext>
            </a:extLst>
          </p:cNvPr>
          <p:cNvSpPr>
            <a:spLocks noGrp="1"/>
          </p:cNvSpPr>
          <p:nvPr>
            <p:ph sz="quarter" idx="12"/>
          </p:nvPr>
        </p:nvSpPr>
        <p:spPr>
          <a:xfrm>
            <a:off x="550163" y="2302681"/>
            <a:ext cx="2038823" cy="27407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provisioning</a:t>
            </a:r>
          </a:p>
        </p:txBody>
      </p:sp>
      <p:grpSp>
        <p:nvGrpSpPr>
          <p:cNvPr id="239" name="Group 238" descr="A double shaded check mark.">
            <a:extLst>
              <a:ext uri="{FF2B5EF4-FFF2-40B4-BE49-F238E27FC236}">
                <a16:creationId xmlns:a16="http://schemas.microsoft.com/office/drawing/2014/main" id="{26B81C8B-6E03-4026-9974-09E7F0A6F65D}"/>
              </a:ext>
            </a:extLst>
          </p:cNvPr>
          <p:cNvGrpSpPr>
            <a:grpSpLocks noChangeAspect="1"/>
          </p:cNvGrpSpPr>
          <p:nvPr/>
        </p:nvGrpSpPr>
        <p:grpSpPr>
          <a:xfrm>
            <a:off x="4287291" y="2306224"/>
            <a:ext cx="201168" cy="201168"/>
            <a:chOff x="5990870" y="6277027"/>
            <a:chExt cx="1038580" cy="1038580"/>
          </a:xfrm>
        </p:grpSpPr>
        <p:sp>
          <p:nvSpPr>
            <p:cNvPr id="240" name="Freeform 1668">
              <a:extLst>
                <a:ext uri="{FF2B5EF4-FFF2-40B4-BE49-F238E27FC236}">
                  <a16:creationId xmlns:a16="http://schemas.microsoft.com/office/drawing/2014/main" id="{BCA3509B-95AD-4961-9133-6D68BAF17A0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Chord 240">
              <a:extLst>
                <a:ext uri="{FF2B5EF4-FFF2-40B4-BE49-F238E27FC236}">
                  <a16:creationId xmlns:a16="http://schemas.microsoft.com/office/drawing/2014/main" id="{5A7B5DFB-BCD4-4159-B6FB-FEA3D9D1D46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Freeform 80">
              <a:extLst>
                <a:ext uri="{FF2B5EF4-FFF2-40B4-BE49-F238E27FC236}">
                  <a16:creationId xmlns:a16="http://schemas.microsoft.com/office/drawing/2014/main" id="{2279433C-559E-43CA-AC9F-BFA886BE2B8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DC62D097-7FD1-43DD-AAEE-3611DC60AAFD}"/>
              </a:ext>
            </a:extLst>
          </p:cNvPr>
          <p:cNvSpPr>
            <a:spLocks noGrp="1"/>
          </p:cNvSpPr>
          <p:nvPr>
            <p:ph sz="quarter" idx="25"/>
          </p:nvPr>
        </p:nvSpPr>
        <p:spPr>
          <a:xfrm>
            <a:off x="4651240" y="2244740"/>
            <a:ext cx="3318554" cy="36778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2" name="Freeform 1668" descr="A blue check mark.">
            <a:extLst>
              <a:ext uri="{FF2B5EF4-FFF2-40B4-BE49-F238E27FC236}">
                <a16:creationId xmlns:a16="http://schemas.microsoft.com/office/drawing/2014/main" id="{0C84671A-6AC0-4B05-BA43-4472BF08B11B}"/>
              </a:ext>
            </a:extLst>
          </p:cNvPr>
          <p:cNvSpPr>
            <a:spLocks noEditPoints="1"/>
          </p:cNvSpPr>
          <p:nvPr/>
        </p:nvSpPr>
        <p:spPr bwMode="auto">
          <a:xfrm>
            <a:off x="8337810" y="23015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Content Placeholder 30">
            <a:extLst>
              <a:ext uri="{FF2B5EF4-FFF2-40B4-BE49-F238E27FC236}">
                <a16:creationId xmlns:a16="http://schemas.microsoft.com/office/drawing/2014/main" id="{0D18FD83-4A4D-4C28-AAA8-B28622FC17CD}"/>
              </a:ext>
            </a:extLst>
          </p:cNvPr>
          <p:cNvSpPr>
            <a:spLocks noGrp="1"/>
          </p:cNvSpPr>
          <p:nvPr>
            <p:ph sz="quarter" idx="36"/>
          </p:nvPr>
        </p:nvSpPr>
        <p:spPr>
          <a:xfrm>
            <a:off x="8647701" y="2262995"/>
            <a:ext cx="2624819" cy="46708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8" name="Content Placeholder 7">
            <a:extLst>
              <a:ext uri="{FF2B5EF4-FFF2-40B4-BE49-F238E27FC236}">
                <a16:creationId xmlns:a16="http://schemas.microsoft.com/office/drawing/2014/main" id="{82DB2D0A-0A71-4F1D-9DBC-F161AB496672}"/>
              </a:ext>
            </a:extLst>
          </p:cNvPr>
          <p:cNvSpPr>
            <a:spLocks noGrp="1"/>
          </p:cNvSpPr>
          <p:nvPr>
            <p:ph sz="quarter" idx="13"/>
          </p:nvPr>
        </p:nvSpPr>
        <p:spPr>
          <a:xfrm>
            <a:off x="550163" y="2699125"/>
            <a:ext cx="2450193" cy="274073"/>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Elastic / “Limitless” scalability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43" name="Group 242" descr="A double shaded check mark.">
            <a:extLst>
              <a:ext uri="{FF2B5EF4-FFF2-40B4-BE49-F238E27FC236}">
                <a16:creationId xmlns:a16="http://schemas.microsoft.com/office/drawing/2014/main" id="{503D96FE-C06F-4DDF-928C-4AB850EB154F}"/>
              </a:ext>
            </a:extLst>
          </p:cNvPr>
          <p:cNvGrpSpPr>
            <a:grpSpLocks noChangeAspect="1"/>
          </p:cNvGrpSpPr>
          <p:nvPr/>
        </p:nvGrpSpPr>
        <p:grpSpPr>
          <a:xfrm>
            <a:off x="4287291" y="2711003"/>
            <a:ext cx="201168" cy="201168"/>
            <a:chOff x="5990870" y="6277027"/>
            <a:chExt cx="1038580" cy="1038580"/>
          </a:xfrm>
        </p:grpSpPr>
        <p:sp>
          <p:nvSpPr>
            <p:cNvPr id="244" name="Freeform 1668">
              <a:extLst>
                <a:ext uri="{FF2B5EF4-FFF2-40B4-BE49-F238E27FC236}">
                  <a16:creationId xmlns:a16="http://schemas.microsoft.com/office/drawing/2014/main" id="{95DDC593-6F56-4701-B715-98EE0C8F76F4}"/>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Chord 244">
              <a:extLst>
                <a:ext uri="{FF2B5EF4-FFF2-40B4-BE49-F238E27FC236}">
                  <a16:creationId xmlns:a16="http://schemas.microsoft.com/office/drawing/2014/main" id="{CE8B561B-C9DD-47D0-80DD-064D98CBB30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Freeform 80">
              <a:extLst>
                <a:ext uri="{FF2B5EF4-FFF2-40B4-BE49-F238E27FC236}">
                  <a16:creationId xmlns:a16="http://schemas.microsoft.com/office/drawing/2014/main" id="{6D45516D-EA2C-4A76-A60F-71BC6700ADF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A95BD5AD-A4CA-4CD9-99E6-5F8FC9C90353}"/>
              </a:ext>
            </a:extLst>
          </p:cNvPr>
          <p:cNvSpPr>
            <a:spLocks noGrp="1"/>
          </p:cNvSpPr>
          <p:nvPr>
            <p:ph sz="quarter" idx="26"/>
          </p:nvPr>
        </p:nvSpPr>
        <p:spPr>
          <a:xfrm>
            <a:off x="4651240" y="2627071"/>
            <a:ext cx="3377074" cy="50783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3" name="Freeform 1668" descr="A blue check mark.">
            <a:extLst>
              <a:ext uri="{FF2B5EF4-FFF2-40B4-BE49-F238E27FC236}">
                <a16:creationId xmlns:a16="http://schemas.microsoft.com/office/drawing/2014/main" id="{9CC3010C-5F01-456C-991D-40F24DB0CD64}"/>
              </a:ext>
            </a:extLst>
          </p:cNvPr>
          <p:cNvSpPr>
            <a:spLocks noEditPoints="1"/>
          </p:cNvSpPr>
          <p:nvPr/>
        </p:nvSpPr>
        <p:spPr bwMode="auto">
          <a:xfrm>
            <a:off x="8337810" y="271495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Content Placeholder 31">
            <a:extLst>
              <a:ext uri="{FF2B5EF4-FFF2-40B4-BE49-F238E27FC236}">
                <a16:creationId xmlns:a16="http://schemas.microsoft.com/office/drawing/2014/main" id="{046D729A-3536-4203-A25C-B078C1EC6499}"/>
              </a:ext>
            </a:extLst>
          </p:cNvPr>
          <p:cNvSpPr>
            <a:spLocks noGrp="1"/>
          </p:cNvSpPr>
          <p:nvPr>
            <p:ph sz="quarter" idx="37"/>
          </p:nvPr>
        </p:nvSpPr>
        <p:spPr>
          <a:xfrm>
            <a:off x="8649484" y="2629470"/>
            <a:ext cx="2624819" cy="45956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+Using 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9" name="Content Placeholder 8">
            <a:extLst>
              <a:ext uri="{FF2B5EF4-FFF2-40B4-BE49-F238E27FC236}">
                <a16:creationId xmlns:a16="http://schemas.microsoft.com/office/drawing/2014/main" id="{6B2D42D7-92A6-42A1-802A-4DACB9D75359}"/>
              </a:ext>
            </a:extLst>
          </p:cNvPr>
          <p:cNvSpPr>
            <a:spLocks noGrp="1"/>
          </p:cNvSpPr>
          <p:nvPr>
            <p:ph sz="quarter" idx="14"/>
          </p:nvPr>
        </p:nvSpPr>
        <p:spPr>
          <a:xfrm>
            <a:off x="550163" y="3071784"/>
            <a:ext cx="606198"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Billing</a:t>
            </a:r>
          </a:p>
        </p:txBody>
      </p:sp>
      <p:grpSp>
        <p:nvGrpSpPr>
          <p:cNvPr id="247" name="Group 246" descr="A double shaded check mark.">
            <a:extLst>
              <a:ext uri="{FF2B5EF4-FFF2-40B4-BE49-F238E27FC236}">
                <a16:creationId xmlns:a16="http://schemas.microsoft.com/office/drawing/2014/main" id="{27959810-ABCA-4ACC-86E9-480F31651ACA}"/>
              </a:ext>
            </a:extLst>
          </p:cNvPr>
          <p:cNvGrpSpPr>
            <a:grpSpLocks noChangeAspect="1"/>
          </p:cNvGrpSpPr>
          <p:nvPr/>
        </p:nvGrpSpPr>
        <p:grpSpPr>
          <a:xfrm>
            <a:off x="4287291" y="3084322"/>
            <a:ext cx="201168" cy="201168"/>
            <a:chOff x="5990870" y="6277027"/>
            <a:chExt cx="1038580" cy="1038580"/>
          </a:xfrm>
        </p:grpSpPr>
        <p:sp>
          <p:nvSpPr>
            <p:cNvPr id="248" name="Freeform 1668">
              <a:extLst>
                <a:ext uri="{FF2B5EF4-FFF2-40B4-BE49-F238E27FC236}">
                  <a16:creationId xmlns:a16="http://schemas.microsoft.com/office/drawing/2014/main" id="{058E7F39-058E-4A9A-8092-AFCF6F03DEED}"/>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Chord 248">
              <a:extLst>
                <a:ext uri="{FF2B5EF4-FFF2-40B4-BE49-F238E27FC236}">
                  <a16:creationId xmlns:a16="http://schemas.microsoft.com/office/drawing/2014/main" id="{157A245D-1BB0-4269-9795-5B32D82384BE}"/>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80">
              <a:extLst>
                <a:ext uri="{FF2B5EF4-FFF2-40B4-BE49-F238E27FC236}">
                  <a16:creationId xmlns:a16="http://schemas.microsoft.com/office/drawing/2014/main" id="{555AF6B2-9D74-4652-BE99-C1D413128BB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2" name="Content Placeholder 21">
            <a:extLst>
              <a:ext uri="{FF2B5EF4-FFF2-40B4-BE49-F238E27FC236}">
                <a16:creationId xmlns:a16="http://schemas.microsoft.com/office/drawing/2014/main" id="{39F27325-4EB5-4B7A-8870-E29589AD7FF3}"/>
              </a:ext>
            </a:extLst>
          </p:cNvPr>
          <p:cNvSpPr>
            <a:spLocks noGrp="1"/>
          </p:cNvSpPr>
          <p:nvPr>
            <p:ph sz="quarter" idx="27"/>
          </p:nvPr>
        </p:nvSpPr>
        <p:spPr>
          <a:xfrm>
            <a:off x="4651240" y="3027949"/>
            <a:ext cx="3318554" cy="463599"/>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Export/upload to Azure. Some delay in visibility to costs incurred depending on upload frequency</a:t>
            </a:r>
          </a:p>
        </p:txBody>
      </p:sp>
      <p:sp>
        <p:nvSpPr>
          <p:cNvPr id="170" name="Freeform 1668" descr="A blue check mark.">
            <a:extLst>
              <a:ext uri="{FF2B5EF4-FFF2-40B4-BE49-F238E27FC236}">
                <a16:creationId xmlns:a16="http://schemas.microsoft.com/office/drawing/2014/main" id="{B236F6CA-8347-48DE-B2CE-62E750C03B8B}"/>
              </a:ext>
            </a:extLst>
          </p:cNvPr>
          <p:cNvSpPr>
            <a:spLocks noEditPoints="1"/>
          </p:cNvSpPr>
          <p:nvPr/>
        </p:nvSpPr>
        <p:spPr bwMode="auto">
          <a:xfrm>
            <a:off x="8337810" y="308526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C30A8456-F386-4552-ACCC-493FE33C9F84}"/>
              </a:ext>
            </a:extLst>
          </p:cNvPr>
          <p:cNvSpPr>
            <a:spLocks noGrp="1"/>
          </p:cNvSpPr>
          <p:nvPr>
            <p:ph sz="quarter" idx="38"/>
          </p:nvPr>
        </p:nvSpPr>
        <p:spPr>
          <a:xfrm>
            <a:off x="8649698" y="3005537"/>
            <a:ext cx="2783492"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continuous feed of billing usage telemetry to Azure</a:t>
            </a:r>
          </a:p>
        </p:txBody>
      </p:sp>
      <p:sp>
        <p:nvSpPr>
          <p:cNvPr id="10" name="Content Placeholder 9">
            <a:extLst>
              <a:ext uri="{FF2B5EF4-FFF2-40B4-BE49-F238E27FC236}">
                <a16:creationId xmlns:a16="http://schemas.microsoft.com/office/drawing/2014/main" id="{7CCA18FF-6513-43E7-9CE9-2B2605B48F26}"/>
              </a:ext>
            </a:extLst>
          </p:cNvPr>
          <p:cNvSpPr>
            <a:spLocks noGrp="1"/>
          </p:cNvSpPr>
          <p:nvPr>
            <p:ph sz="quarter" idx="15"/>
          </p:nvPr>
        </p:nvSpPr>
        <p:spPr>
          <a:xfrm>
            <a:off x="549321" y="3452649"/>
            <a:ext cx="2093005"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upgrade, patching</a:t>
            </a:r>
          </a:p>
        </p:txBody>
      </p:sp>
      <p:grpSp>
        <p:nvGrpSpPr>
          <p:cNvPr id="251" name="Group 250" descr="A double shaded check mark.">
            <a:extLst>
              <a:ext uri="{FF2B5EF4-FFF2-40B4-BE49-F238E27FC236}">
                <a16:creationId xmlns:a16="http://schemas.microsoft.com/office/drawing/2014/main" id="{185B952D-1FD3-4A01-9902-5B83C300B338}"/>
              </a:ext>
            </a:extLst>
          </p:cNvPr>
          <p:cNvGrpSpPr>
            <a:grpSpLocks noChangeAspect="1"/>
          </p:cNvGrpSpPr>
          <p:nvPr/>
        </p:nvGrpSpPr>
        <p:grpSpPr>
          <a:xfrm>
            <a:off x="4287291" y="3467785"/>
            <a:ext cx="201168" cy="201168"/>
            <a:chOff x="5990870" y="6277027"/>
            <a:chExt cx="1038580" cy="1038580"/>
          </a:xfrm>
        </p:grpSpPr>
        <p:sp>
          <p:nvSpPr>
            <p:cNvPr id="252" name="Freeform 1668">
              <a:extLst>
                <a:ext uri="{FF2B5EF4-FFF2-40B4-BE49-F238E27FC236}">
                  <a16:creationId xmlns:a16="http://schemas.microsoft.com/office/drawing/2014/main" id="{196EF973-0745-4F3F-9FBD-C8BD73BF00D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3" name="Chord 252">
              <a:extLst>
                <a:ext uri="{FF2B5EF4-FFF2-40B4-BE49-F238E27FC236}">
                  <a16:creationId xmlns:a16="http://schemas.microsoft.com/office/drawing/2014/main" id="{04EBAF98-AAA2-4A76-AE1E-0AEDB4A6971D}"/>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Freeform 80">
              <a:extLst>
                <a:ext uri="{FF2B5EF4-FFF2-40B4-BE49-F238E27FC236}">
                  <a16:creationId xmlns:a16="http://schemas.microsoft.com/office/drawing/2014/main" id="{468044D3-99D2-4A65-994D-3109B30F3907}"/>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D13DE6A-7566-4C75-B5E7-26DDEB2EFC30}"/>
              </a:ext>
            </a:extLst>
          </p:cNvPr>
          <p:cNvSpPr>
            <a:spLocks noGrp="1"/>
          </p:cNvSpPr>
          <p:nvPr>
            <p:ph sz="quarter" idx="28"/>
          </p:nvPr>
        </p:nvSpPr>
        <p:spPr>
          <a:xfrm>
            <a:off x="4651239" y="3390667"/>
            <a:ext cx="3377074" cy="44501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must be pulled/pushed to a local registry</a:t>
            </a:r>
          </a:p>
        </p:txBody>
      </p:sp>
      <p:sp>
        <p:nvSpPr>
          <p:cNvPr id="165" name="Freeform 1668" descr="A blue check mark.">
            <a:extLst>
              <a:ext uri="{FF2B5EF4-FFF2-40B4-BE49-F238E27FC236}">
                <a16:creationId xmlns:a16="http://schemas.microsoft.com/office/drawing/2014/main" id="{45856CD5-B3D1-4B8F-97A0-4FC93E1C90BC}"/>
              </a:ext>
            </a:extLst>
          </p:cNvPr>
          <p:cNvSpPr>
            <a:spLocks noEditPoints="1"/>
          </p:cNvSpPr>
          <p:nvPr/>
        </p:nvSpPr>
        <p:spPr bwMode="auto">
          <a:xfrm>
            <a:off x="8337810" y="346434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Content Placeholder 33">
            <a:extLst>
              <a:ext uri="{FF2B5EF4-FFF2-40B4-BE49-F238E27FC236}">
                <a16:creationId xmlns:a16="http://schemas.microsoft.com/office/drawing/2014/main" id="{182A2EFB-BA08-4DF6-8B08-F176B730716E}"/>
              </a:ext>
            </a:extLst>
          </p:cNvPr>
          <p:cNvSpPr>
            <a:spLocks noGrp="1"/>
          </p:cNvSpPr>
          <p:nvPr>
            <p:ph sz="quarter" idx="39"/>
          </p:nvPr>
        </p:nvSpPr>
        <p:spPr>
          <a:xfrm>
            <a:off x="8646916" y="3383280"/>
            <a:ext cx="2625603"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 images come automatically, directly from Microsoft Container Registry</a:t>
            </a:r>
          </a:p>
        </p:txBody>
      </p:sp>
      <p:sp>
        <p:nvSpPr>
          <p:cNvPr id="11" name="Content Placeholder 10">
            <a:extLst>
              <a:ext uri="{FF2B5EF4-FFF2-40B4-BE49-F238E27FC236}">
                <a16:creationId xmlns:a16="http://schemas.microsoft.com/office/drawing/2014/main" id="{8011F42B-C80C-4CD1-B834-A7D957D44974}"/>
              </a:ext>
            </a:extLst>
          </p:cNvPr>
          <p:cNvSpPr>
            <a:spLocks noGrp="1"/>
          </p:cNvSpPr>
          <p:nvPr>
            <p:ph sz="quarter" idx="16"/>
          </p:nvPr>
        </p:nvSpPr>
        <p:spPr>
          <a:xfrm>
            <a:off x="550296" y="3834238"/>
            <a:ext cx="1828800" cy="27407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 backup-restore</a:t>
            </a:r>
          </a:p>
        </p:txBody>
      </p:sp>
      <p:grpSp>
        <p:nvGrpSpPr>
          <p:cNvPr id="255" name="Group 254" descr="A double shaded check mark.">
            <a:extLst>
              <a:ext uri="{FF2B5EF4-FFF2-40B4-BE49-F238E27FC236}">
                <a16:creationId xmlns:a16="http://schemas.microsoft.com/office/drawing/2014/main" id="{3A06EC2F-E1E6-4056-8CD0-54E5DB2AD6C4}"/>
              </a:ext>
            </a:extLst>
          </p:cNvPr>
          <p:cNvGrpSpPr>
            <a:grpSpLocks noChangeAspect="1"/>
          </p:cNvGrpSpPr>
          <p:nvPr/>
        </p:nvGrpSpPr>
        <p:grpSpPr>
          <a:xfrm>
            <a:off x="4287291" y="3834238"/>
            <a:ext cx="201168" cy="201168"/>
            <a:chOff x="5990870" y="6277027"/>
            <a:chExt cx="1038580" cy="1038580"/>
          </a:xfrm>
        </p:grpSpPr>
        <p:sp>
          <p:nvSpPr>
            <p:cNvPr id="256" name="Freeform 1668">
              <a:extLst>
                <a:ext uri="{FF2B5EF4-FFF2-40B4-BE49-F238E27FC236}">
                  <a16:creationId xmlns:a16="http://schemas.microsoft.com/office/drawing/2014/main" id="{99AFCD91-B769-4F3D-8E56-E982358A3B92}"/>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Chord 256">
              <a:extLst>
                <a:ext uri="{FF2B5EF4-FFF2-40B4-BE49-F238E27FC236}">
                  <a16:creationId xmlns:a16="http://schemas.microsoft.com/office/drawing/2014/main" id="{43937D89-9211-49A0-BABB-1C7A9200546F}"/>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80">
              <a:extLst>
                <a:ext uri="{FF2B5EF4-FFF2-40B4-BE49-F238E27FC236}">
                  <a16:creationId xmlns:a16="http://schemas.microsoft.com/office/drawing/2014/main" id="{12FCA020-A02E-4062-AC65-05E5C2A5A2A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 name="Content Placeholder 23">
            <a:extLst>
              <a:ext uri="{FF2B5EF4-FFF2-40B4-BE49-F238E27FC236}">
                <a16:creationId xmlns:a16="http://schemas.microsoft.com/office/drawing/2014/main" id="{D0AABFCE-BC19-457B-A3BB-CD59D90628D0}"/>
              </a:ext>
            </a:extLst>
          </p:cNvPr>
          <p:cNvSpPr>
            <a:spLocks noGrp="1"/>
          </p:cNvSpPr>
          <p:nvPr>
            <p:ph sz="quarter" idx="29"/>
          </p:nvPr>
        </p:nvSpPr>
        <p:spPr>
          <a:xfrm>
            <a:off x="4653781" y="3764625"/>
            <a:ext cx="2818946"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backup/restore service for scheduled, frequent, fast backups and restores.</a:t>
            </a:r>
          </a:p>
        </p:txBody>
      </p:sp>
      <p:sp>
        <p:nvSpPr>
          <p:cNvPr id="166" name="Freeform 1668" descr="A blue check mark.">
            <a:extLst>
              <a:ext uri="{FF2B5EF4-FFF2-40B4-BE49-F238E27FC236}">
                <a16:creationId xmlns:a16="http://schemas.microsoft.com/office/drawing/2014/main" id="{03B97528-6B0B-43CC-A245-83102208FF1B}"/>
              </a:ext>
            </a:extLst>
          </p:cNvPr>
          <p:cNvSpPr>
            <a:spLocks noEditPoints="1"/>
          </p:cNvSpPr>
          <p:nvPr/>
        </p:nvSpPr>
        <p:spPr bwMode="auto">
          <a:xfrm>
            <a:off x="8337810" y="382999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Content Placeholder 34">
            <a:extLst>
              <a:ext uri="{FF2B5EF4-FFF2-40B4-BE49-F238E27FC236}">
                <a16:creationId xmlns:a16="http://schemas.microsoft.com/office/drawing/2014/main" id="{70F03BEC-332B-4BBE-87C7-00CF668A97D1}"/>
              </a:ext>
            </a:extLst>
          </p:cNvPr>
          <p:cNvSpPr>
            <a:spLocks noGrp="1"/>
          </p:cNvSpPr>
          <p:nvPr>
            <p:ph sz="quarter" idx="40"/>
          </p:nvPr>
        </p:nvSpPr>
        <p:spPr>
          <a:xfrm>
            <a:off x="8651729" y="3771481"/>
            <a:ext cx="2592495" cy="49731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+Send backups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Backup (future)</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for long-term, offsite retention</a:t>
            </a:r>
          </a:p>
        </p:txBody>
      </p:sp>
      <p:sp>
        <p:nvSpPr>
          <p:cNvPr id="12" name="Content Placeholder 11">
            <a:extLst>
              <a:ext uri="{FF2B5EF4-FFF2-40B4-BE49-F238E27FC236}">
                <a16:creationId xmlns:a16="http://schemas.microsoft.com/office/drawing/2014/main" id="{6F25F149-C698-44F3-A5BE-A8185E125482}"/>
              </a:ext>
            </a:extLst>
          </p:cNvPr>
          <p:cNvSpPr>
            <a:spLocks noGrp="1"/>
          </p:cNvSpPr>
          <p:nvPr>
            <p:ph sz="quarter" idx="17"/>
          </p:nvPr>
        </p:nvSpPr>
        <p:spPr>
          <a:xfrm>
            <a:off x="552233" y="4204654"/>
            <a:ext cx="985838"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Monitoring</a:t>
            </a:r>
          </a:p>
        </p:txBody>
      </p:sp>
      <p:grpSp>
        <p:nvGrpSpPr>
          <p:cNvPr id="259" name="Group 258" descr="A double shaded check mark.">
            <a:extLst>
              <a:ext uri="{FF2B5EF4-FFF2-40B4-BE49-F238E27FC236}">
                <a16:creationId xmlns:a16="http://schemas.microsoft.com/office/drawing/2014/main" id="{C1374A7D-B7D6-4A7A-9D37-90CF3777ADCA}"/>
              </a:ext>
            </a:extLst>
          </p:cNvPr>
          <p:cNvGrpSpPr>
            <a:grpSpLocks noChangeAspect="1"/>
          </p:cNvGrpSpPr>
          <p:nvPr/>
        </p:nvGrpSpPr>
        <p:grpSpPr>
          <a:xfrm>
            <a:off x="4287291" y="4196904"/>
            <a:ext cx="201168" cy="201168"/>
            <a:chOff x="5990870" y="6277027"/>
            <a:chExt cx="1038580" cy="1038580"/>
          </a:xfrm>
        </p:grpSpPr>
        <p:sp>
          <p:nvSpPr>
            <p:cNvPr id="260" name="Freeform 1668">
              <a:extLst>
                <a:ext uri="{FF2B5EF4-FFF2-40B4-BE49-F238E27FC236}">
                  <a16:creationId xmlns:a16="http://schemas.microsoft.com/office/drawing/2014/main" id="{5ED6D11A-41F0-4ADC-B5A6-787877A401B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Chord 260">
              <a:extLst>
                <a:ext uri="{FF2B5EF4-FFF2-40B4-BE49-F238E27FC236}">
                  <a16:creationId xmlns:a16="http://schemas.microsoft.com/office/drawing/2014/main" id="{BBD7780F-31A5-4D0F-9CE1-0B3ABAE117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Freeform 80">
              <a:extLst>
                <a:ext uri="{FF2B5EF4-FFF2-40B4-BE49-F238E27FC236}">
                  <a16:creationId xmlns:a16="http://schemas.microsoft.com/office/drawing/2014/main" id="{ED5D3EDF-972D-4838-B113-0ECB9A4E2F3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C0A08637-90BD-4756-B856-C99F6D3DBB4E}"/>
              </a:ext>
            </a:extLst>
          </p:cNvPr>
          <p:cNvSpPr>
            <a:spLocks noGrp="1"/>
          </p:cNvSpPr>
          <p:nvPr>
            <p:ph sz="quarter" idx="30"/>
          </p:nvPr>
        </p:nvSpPr>
        <p:spPr>
          <a:xfrm>
            <a:off x="4651238" y="4146886"/>
            <a:ext cx="3345108" cy="369722"/>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Local monitoring and log analytics. Manually export and upload to Azure Monitor.</a:t>
            </a:r>
          </a:p>
        </p:txBody>
      </p:sp>
      <p:sp>
        <p:nvSpPr>
          <p:cNvPr id="167" name="Freeform 1668" descr="A blue check mark.">
            <a:extLst>
              <a:ext uri="{FF2B5EF4-FFF2-40B4-BE49-F238E27FC236}">
                <a16:creationId xmlns:a16="http://schemas.microsoft.com/office/drawing/2014/main" id="{AADCFE26-0E9B-4967-B797-7C7C39BD2A5F}"/>
              </a:ext>
            </a:extLst>
          </p:cNvPr>
          <p:cNvSpPr>
            <a:spLocks noEditPoints="1"/>
          </p:cNvSpPr>
          <p:nvPr/>
        </p:nvSpPr>
        <p:spPr bwMode="auto">
          <a:xfrm>
            <a:off x="8337810" y="420965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Content Placeholder 35">
            <a:extLst>
              <a:ext uri="{FF2B5EF4-FFF2-40B4-BE49-F238E27FC236}">
                <a16:creationId xmlns:a16="http://schemas.microsoft.com/office/drawing/2014/main" id="{E5BBE023-CA16-4B6D-880D-B9C9BD12946B}"/>
              </a:ext>
            </a:extLst>
          </p:cNvPr>
          <p:cNvSpPr>
            <a:spLocks noGrp="1"/>
          </p:cNvSpPr>
          <p:nvPr>
            <p:ph sz="quarter" idx="41"/>
          </p:nvPr>
        </p:nvSpPr>
        <p:spPr>
          <a:xfrm>
            <a:off x="8655037" y="4149809"/>
            <a:ext cx="2728005" cy="33855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 send monitoring and logs to </a:t>
            </a:r>
            <a:r>
              <a:rPr kumimoji="0" lang="en-US" sz="1100" b="0" i="0" u="none" strike="noStrike" kern="1200" cap="none" spc="0" normalizeH="0" baseline="0" noProof="0">
                <a:ln>
                  <a:noFill/>
                </a:ln>
                <a:solidFill>
                  <a:srgbClr val="0078D4"/>
                </a:solidFill>
                <a:effectLst/>
                <a:uLnTx/>
                <a:uFillTx/>
                <a:latin typeface="Segoe UI"/>
                <a:ea typeface="+mn-ea"/>
                <a:cs typeface="+mn-cs"/>
              </a:rPr>
              <a:t>Azure Monitor. +Container Insights</a:t>
            </a:r>
          </a:p>
        </p:txBody>
      </p:sp>
      <p:sp>
        <p:nvSpPr>
          <p:cNvPr id="13" name="Content Placeholder 12">
            <a:extLst>
              <a:ext uri="{FF2B5EF4-FFF2-40B4-BE49-F238E27FC236}">
                <a16:creationId xmlns:a16="http://schemas.microsoft.com/office/drawing/2014/main" id="{95CA32E7-0929-4C37-B402-F82A13228D70}"/>
              </a:ext>
            </a:extLst>
          </p:cNvPr>
          <p:cNvSpPr>
            <a:spLocks noGrp="1"/>
          </p:cNvSpPr>
          <p:nvPr>
            <p:ph sz="quarter" idx="18"/>
          </p:nvPr>
        </p:nvSpPr>
        <p:spPr>
          <a:xfrm>
            <a:off x="550296" y="4584610"/>
            <a:ext cx="1646238"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Authentication</a:t>
            </a:r>
          </a:p>
        </p:txBody>
      </p:sp>
      <p:grpSp>
        <p:nvGrpSpPr>
          <p:cNvPr id="263" name="Group 262" descr="A double shaded check mark.">
            <a:extLst>
              <a:ext uri="{FF2B5EF4-FFF2-40B4-BE49-F238E27FC236}">
                <a16:creationId xmlns:a16="http://schemas.microsoft.com/office/drawing/2014/main" id="{C185FA8B-145B-4887-93BD-8F1FBFA90ACE}"/>
              </a:ext>
            </a:extLst>
          </p:cNvPr>
          <p:cNvGrpSpPr>
            <a:grpSpLocks noChangeAspect="1"/>
          </p:cNvGrpSpPr>
          <p:nvPr/>
        </p:nvGrpSpPr>
        <p:grpSpPr>
          <a:xfrm>
            <a:off x="4287291" y="4570927"/>
            <a:ext cx="201168" cy="201168"/>
            <a:chOff x="5990870" y="6277027"/>
            <a:chExt cx="1038580" cy="1038580"/>
          </a:xfrm>
        </p:grpSpPr>
        <p:sp>
          <p:nvSpPr>
            <p:cNvPr id="264" name="Freeform 1668">
              <a:extLst>
                <a:ext uri="{FF2B5EF4-FFF2-40B4-BE49-F238E27FC236}">
                  <a16:creationId xmlns:a16="http://schemas.microsoft.com/office/drawing/2014/main" id="{9A014449-426F-434B-B291-F6F46416B99C}"/>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Chord 264">
              <a:extLst>
                <a:ext uri="{FF2B5EF4-FFF2-40B4-BE49-F238E27FC236}">
                  <a16:creationId xmlns:a16="http://schemas.microsoft.com/office/drawing/2014/main" id="{CD4E7315-8228-44F5-BB5A-2ACD3954AAFA}"/>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reeform 80">
              <a:extLst>
                <a:ext uri="{FF2B5EF4-FFF2-40B4-BE49-F238E27FC236}">
                  <a16:creationId xmlns:a16="http://schemas.microsoft.com/office/drawing/2014/main" id="{B233472B-409D-44DC-885B-F486244817D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6" name="Content Placeholder 25">
            <a:extLst>
              <a:ext uri="{FF2B5EF4-FFF2-40B4-BE49-F238E27FC236}">
                <a16:creationId xmlns:a16="http://schemas.microsoft.com/office/drawing/2014/main" id="{F4F6306B-FBFE-4936-9479-7956CF1CE112}"/>
              </a:ext>
            </a:extLst>
          </p:cNvPr>
          <p:cNvSpPr>
            <a:spLocks noGrp="1"/>
          </p:cNvSpPr>
          <p:nvPr>
            <p:ph sz="quarter" idx="31"/>
          </p:nvPr>
        </p:nvSpPr>
        <p:spPr>
          <a:xfrm>
            <a:off x="4651238" y="4529642"/>
            <a:ext cx="2356304" cy="41052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Active Directory for SQL endpoints</a:t>
            </a:r>
          </a:p>
        </p:txBody>
      </p:sp>
      <p:sp>
        <p:nvSpPr>
          <p:cNvPr id="168" name="Freeform 1668" descr="A blue check mark.">
            <a:extLst>
              <a:ext uri="{FF2B5EF4-FFF2-40B4-BE49-F238E27FC236}">
                <a16:creationId xmlns:a16="http://schemas.microsoft.com/office/drawing/2014/main" id="{BB60EBA7-50DF-491F-B770-1BB1BD5491E6}"/>
              </a:ext>
            </a:extLst>
          </p:cNvPr>
          <p:cNvSpPr>
            <a:spLocks noEditPoints="1"/>
          </p:cNvSpPr>
          <p:nvPr/>
        </p:nvSpPr>
        <p:spPr bwMode="auto">
          <a:xfrm>
            <a:off x="8337810" y="458624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Content Placeholder 36">
            <a:extLst>
              <a:ext uri="{FF2B5EF4-FFF2-40B4-BE49-F238E27FC236}">
                <a16:creationId xmlns:a16="http://schemas.microsoft.com/office/drawing/2014/main" id="{EB0B839E-D322-487F-AFD9-BD42B24972A8}"/>
              </a:ext>
            </a:extLst>
          </p:cNvPr>
          <p:cNvSpPr>
            <a:spLocks noGrp="1"/>
          </p:cNvSpPr>
          <p:nvPr>
            <p:ph sz="quarter" idx="42"/>
          </p:nvPr>
        </p:nvSpPr>
        <p:spPr>
          <a:xfrm>
            <a:off x="8653996" y="4613537"/>
            <a:ext cx="1706334" cy="23830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Active Directory</a:t>
            </a:r>
          </a:p>
        </p:txBody>
      </p:sp>
      <p:sp>
        <p:nvSpPr>
          <p:cNvPr id="14" name="Content Placeholder 13">
            <a:extLst>
              <a:ext uri="{FF2B5EF4-FFF2-40B4-BE49-F238E27FC236}">
                <a16:creationId xmlns:a16="http://schemas.microsoft.com/office/drawing/2014/main" id="{6A6211E8-EC9E-4A6B-9DBA-593820837409}"/>
              </a:ext>
            </a:extLst>
          </p:cNvPr>
          <p:cNvSpPr>
            <a:spLocks noGrp="1"/>
          </p:cNvSpPr>
          <p:nvPr>
            <p:ph sz="quarter" idx="19"/>
          </p:nvPr>
        </p:nvSpPr>
        <p:spPr>
          <a:xfrm>
            <a:off x="550296" y="4960653"/>
            <a:ext cx="2728005" cy="2406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Role Based Access Control (RBAC)</a:t>
            </a:r>
          </a:p>
        </p:txBody>
      </p:sp>
      <p:grpSp>
        <p:nvGrpSpPr>
          <p:cNvPr id="267" name="Group 266" descr="A double shaded check mark.">
            <a:extLst>
              <a:ext uri="{FF2B5EF4-FFF2-40B4-BE49-F238E27FC236}">
                <a16:creationId xmlns:a16="http://schemas.microsoft.com/office/drawing/2014/main" id="{B05A5313-2730-403B-A49A-6EAA705FD80D}"/>
              </a:ext>
            </a:extLst>
          </p:cNvPr>
          <p:cNvGrpSpPr>
            <a:grpSpLocks noChangeAspect="1"/>
          </p:cNvGrpSpPr>
          <p:nvPr/>
        </p:nvGrpSpPr>
        <p:grpSpPr>
          <a:xfrm>
            <a:off x="4287291" y="4953033"/>
            <a:ext cx="201168" cy="201168"/>
            <a:chOff x="5990870" y="6277027"/>
            <a:chExt cx="1038580" cy="1038580"/>
          </a:xfrm>
        </p:grpSpPr>
        <p:sp>
          <p:nvSpPr>
            <p:cNvPr id="268" name="Freeform 1668">
              <a:extLst>
                <a:ext uri="{FF2B5EF4-FFF2-40B4-BE49-F238E27FC236}">
                  <a16:creationId xmlns:a16="http://schemas.microsoft.com/office/drawing/2014/main" id="{876DB2A6-C89E-4DDC-A78D-AD7E6CA57C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9" name="Chord 268">
              <a:extLst>
                <a:ext uri="{FF2B5EF4-FFF2-40B4-BE49-F238E27FC236}">
                  <a16:creationId xmlns:a16="http://schemas.microsoft.com/office/drawing/2014/main" id="{8D909F71-BF5E-4974-8CE2-E1806F9BAA9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80">
              <a:extLst>
                <a:ext uri="{FF2B5EF4-FFF2-40B4-BE49-F238E27FC236}">
                  <a16:creationId xmlns:a16="http://schemas.microsoft.com/office/drawing/2014/main" id="{E00C940B-E810-4644-8242-2ED016F5CD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7" name="Content Placeholder 26">
            <a:extLst>
              <a:ext uri="{FF2B5EF4-FFF2-40B4-BE49-F238E27FC236}">
                <a16:creationId xmlns:a16="http://schemas.microsoft.com/office/drawing/2014/main" id="{5E821558-2035-4E23-ADBC-C1BAF0B0070A}"/>
              </a:ext>
            </a:extLst>
          </p:cNvPr>
          <p:cNvSpPr>
            <a:spLocks noGrp="1"/>
          </p:cNvSpPr>
          <p:nvPr>
            <p:ph sz="quarter" idx="32"/>
          </p:nvPr>
        </p:nvSpPr>
        <p:spPr>
          <a:xfrm>
            <a:off x="4655251" y="4972861"/>
            <a:ext cx="1460500" cy="16927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RBAC</a:t>
            </a:r>
          </a:p>
        </p:txBody>
      </p:sp>
      <p:sp>
        <p:nvSpPr>
          <p:cNvPr id="236" name="Freeform 1668" descr="A blue check mark.">
            <a:extLst>
              <a:ext uri="{FF2B5EF4-FFF2-40B4-BE49-F238E27FC236}">
                <a16:creationId xmlns:a16="http://schemas.microsoft.com/office/drawing/2014/main" id="{5B2A49D2-91C2-4664-AF26-18172E3A7330}"/>
              </a:ext>
            </a:extLst>
          </p:cNvPr>
          <p:cNvSpPr>
            <a:spLocks noEditPoints="1"/>
          </p:cNvSpPr>
          <p:nvPr/>
        </p:nvSpPr>
        <p:spPr bwMode="auto">
          <a:xfrm>
            <a:off x="8337810" y="496760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Content Placeholder 37">
            <a:extLst>
              <a:ext uri="{FF2B5EF4-FFF2-40B4-BE49-F238E27FC236}">
                <a16:creationId xmlns:a16="http://schemas.microsoft.com/office/drawing/2014/main" id="{4F398BC6-7F38-4128-90AA-171B30EB26E4}"/>
              </a:ext>
            </a:extLst>
          </p:cNvPr>
          <p:cNvSpPr>
            <a:spLocks noGrp="1"/>
          </p:cNvSpPr>
          <p:nvPr>
            <p:ph sz="quarter" idx="43"/>
          </p:nvPr>
        </p:nvSpPr>
        <p:spPr>
          <a:xfrm>
            <a:off x="8646916" y="4973643"/>
            <a:ext cx="2217737" cy="24622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+Integrated with Azure RBAC</a:t>
            </a:r>
          </a:p>
        </p:txBody>
      </p:sp>
      <p:sp>
        <p:nvSpPr>
          <p:cNvPr id="15" name="Content Placeholder 14">
            <a:extLst>
              <a:ext uri="{FF2B5EF4-FFF2-40B4-BE49-F238E27FC236}">
                <a16:creationId xmlns:a16="http://schemas.microsoft.com/office/drawing/2014/main" id="{4045B7B1-68CF-4B6A-AE42-F4FA4B2F0DBE}"/>
              </a:ext>
            </a:extLst>
          </p:cNvPr>
          <p:cNvSpPr>
            <a:spLocks noGrp="1"/>
          </p:cNvSpPr>
          <p:nvPr>
            <p:ph sz="quarter" idx="20"/>
          </p:nvPr>
        </p:nvSpPr>
        <p:spPr>
          <a:xfrm>
            <a:off x="552233" y="5339523"/>
            <a:ext cx="1531030" cy="2597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Inventory in Azure</a:t>
            </a:r>
          </a:p>
        </p:txBody>
      </p:sp>
      <p:grpSp>
        <p:nvGrpSpPr>
          <p:cNvPr id="271" name="Group 270" descr="A double shaded check mark.">
            <a:extLst>
              <a:ext uri="{FF2B5EF4-FFF2-40B4-BE49-F238E27FC236}">
                <a16:creationId xmlns:a16="http://schemas.microsoft.com/office/drawing/2014/main" id="{6E8063FD-3B48-41D9-959F-5D0D530C7A74}"/>
              </a:ext>
            </a:extLst>
          </p:cNvPr>
          <p:cNvGrpSpPr>
            <a:grpSpLocks noChangeAspect="1"/>
          </p:cNvGrpSpPr>
          <p:nvPr/>
        </p:nvGrpSpPr>
        <p:grpSpPr>
          <a:xfrm>
            <a:off x="4287291" y="5342361"/>
            <a:ext cx="201168" cy="201168"/>
            <a:chOff x="5990870" y="6277027"/>
            <a:chExt cx="1038580" cy="1038580"/>
          </a:xfrm>
        </p:grpSpPr>
        <p:sp>
          <p:nvSpPr>
            <p:cNvPr id="272" name="Freeform 1668">
              <a:extLst>
                <a:ext uri="{FF2B5EF4-FFF2-40B4-BE49-F238E27FC236}">
                  <a16:creationId xmlns:a16="http://schemas.microsoft.com/office/drawing/2014/main" id="{5B32C08B-EA38-4E6D-BCC9-DC2DF9732DC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Chord 272">
              <a:extLst>
                <a:ext uri="{FF2B5EF4-FFF2-40B4-BE49-F238E27FC236}">
                  <a16:creationId xmlns:a16="http://schemas.microsoft.com/office/drawing/2014/main" id="{675B8F22-51F6-4AE2-9CDD-C006190BBF24}"/>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80">
              <a:extLst>
                <a:ext uri="{FF2B5EF4-FFF2-40B4-BE49-F238E27FC236}">
                  <a16:creationId xmlns:a16="http://schemas.microsoft.com/office/drawing/2014/main" id="{D0469CD3-AEDA-41CB-8B98-8CED9469F3B8}"/>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Content Placeholder 27">
            <a:extLst>
              <a:ext uri="{FF2B5EF4-FFF2-40B4-BE49-F238E27FC236}">
                <a16:creationId xmlns:a16="http://schemas.microsoft.com/office/drawing/2014/main" id="{C92D9637-54AF-4E22-9179-AC5F860DB956}"/>
              </a:ext>
            </a:extLst>
          </p:cNvPr>
          <p:cNvSpPr>
            <a:spLocks noGrp="1"/>
          </p:cNvSpPr>
          <p:nvPr>
            <p:ph sz="quarter" idx="33"/>
          </p:nvPr>
        </p:nvSpPr>
        <p:spPr>
          <a:xfrm>
            <a:off x="4652179" y="5366086"/>
            <a:ext cx="3112119" cy="24622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Automatable or manual export/upload to Azure</a:t>
            </a:r>
          </a:p>
        </p:txBody>
      </p:sp>
      <p:sp>
        <p:nvSpPr>
          <p:cNvPr id="187" name="Freeform 1668" descr="A blue check mark.">
            <a:extLst>
              <a:ext uri="{FF2B5EF4-FFF2-40B4-BE49-F238E27FC236}">
                <a16:creationId xmlns:a16="http://schemas.microsoft.com/office/drawing/2014/main" id="{5750F8C2-9AE5-4C60-8B86-AB47AFE1BDA2}"/>
              </a:ext>
            </a:extLst>
          </p:cNvPr>
          <p:cNvSpPr>
            <a:spLocks noEditPoints="1"/>
          </p:cNvSpPr>
          <p:nvPr/>
        </p:nvSpPr>
        <p:spPr bwMode="auto">
          <a:xfrm>
            <a:off x="8337810" y="534885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Content Placeholder 38">
            <a:extLst>
              <a:ext uri="{FF2B5EF4-FFF2-40B4-BE49-F238E27FC236}">
                <a16:creationId xmlns:a16="http://schemas.microsoft.com/office/drawing/2014/main" id="{FA4A4889-57B3-4037-A31C-88DCC8623C26}"/>
              </a:ext>
            </a:extLst>
          </p:cNvPr>
          <p:cNvSpPr>
            <a:spLocks noGrp="1"/>
          </p:cNvSpPr>
          <p:nvPr>
            <p:ph sz="quarter" idx="44"/>
          </p:nvPr>
        </p:nvSpPr>
        <p:spPr>
          <a:xfrm>
            <a:off x="8652836" y="5352281"/>
            <a:ext cx="1706334" cy="22470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Automatic sync to Azure</a:t>
            </a:r>
          </a:p>
        </p:txBody>
      </p:sp>
      <p:sp>
        <p:nvSpPr>
          <p:cNvPr id="16" name="Content Placeholder 15">
            <a:extLst>
              <a:ext uri="{FF2B5EF4-FFF2-40B4-BE49-F238E27FC236}">
                <a16:creationId xmlns:a16="http://schemas.microsoft.com/office/drawing/2014/main" id="{98D8249B-AEE5-4D64-A990-789C756B85FC}"/>
              </a:ext>
            </a:extLst>
          </p:cNvPr>
          <p:cNvSpPr>
            <a:spLocks noGrp="1"/>
          </p:cNvSpPr>
          <p:nvPr>
            <p:ph sz="quarter" idx="21"/>
          </p:nvPr>
        </p:nvSpPr>
        <p:spPr>
          <a:xfrm>
            <a:off x="552233" y="5721663"/>
            <a:ext cx="1908630" cy="36312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User experiences/tools</a:t>
            </a:r>
          </a:p>
        </p:txBody>
      </p:sp>
      <p:grpSp>
        <p:nvGrpSpPr>
          <p:cNvPr id="275" name="Group 274" descr="A double shaded check mark.">
            <a:extLst>
              <a:ext uri="{FF2B5EF4-FFF2-40B4-BE49-F238E27FC236}">
                <a16:creationId xmlns:a16="http://schemas.microsoft.com/office/drawing/2014/main" id="{01B2BF33-3B53-4F5A-AD63-2C509DF5A4E8}"/>
              </a:ext>
            </a:extLst>
          </p:cNvPr>
          <p:cNvGrpSpPr>
            <a:grpSpLocks noChangeAspect="1"/>
          </p:cNvGrpSpPr>
          <p:nvPr/>
        </p:nvGrpSpPr>
        <p:grpSpPr>
          <a:xfrm>
            <a:off x="4287291" y="5735499"/>
            <a:ext cx="201168" cy="201168"/>
            <a:chOff x="5990870" y="6277027"/>
            <a:chExt cx="1038580" cy="1038580"/>
          </a:xfrm>
        </p:grpSpPr>
        <p:sp>
          <p:nvSpPr>
            <p:cNvPr id="276" name="Freeform 1668">
              <a:extLst>
                <a:ext uri="{FF2B5EF4-FFF2-40B4-BE49-F238E27FC236}">
                  <a16:creationId xmlns:a16="http://schemas.microsoft.com/office/drawing/2014/main" id="{ED7F3375-3E4A-40D1-A366-19E2EF331A46}"/>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Chord 276">
              <a:extLst>
                <a:ext uri="{FF2B5EF4-FFF2-40B4-BE49-F238E27FC236}">
                  <a16:creationId xmlns:a16="http://schemas.microsoft.com/office/drawing/2014/main" id="{07A0E240-D1C2-4F15-8244-6CF974ACB04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reeform 80">
              <a:extLst>
                <a:ext uri="{FF2B5EF4-FFF2-40B4-BE49-F238E27FC236}">
                  <a16:creationId xmlns:a16="http://schemas.microsoft.com/office/drawing/2014/main" id="{68D91592-C8FE-44EE-8847-DE0ADC9A78E1}"/>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9" name="Content Placeholder 28">
            <a:extLst>
              <a:ext uri="{FF2B5EF4-FFF2-40B4-BE49-F238E27FC236}">
                <a16:creationId xmlns:a16="http://schemas.microsoft.com/office/drawing/2014/main" id="{80E4D5F8-9D3C-44D7-B200-3A1BC5554C67}"/>
              </a:ext>
            </a:extLst>
          </p:cNvPr>
          <p:cNvSpPr>
            <a:spLocks noGrp="1"/>
          </p:cNvSpPr>
          <p:nvPr>
            <p:ph sz="quarter" idx="34"/>
          </p:nvPr>
        </p:nvSpPr>
        <p:spPr>
          <a:xfrm>
            <a:off x="4654371" y="5663671"/>
            <a:ext cx="2921008" cy="40561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Kubernetes tools, Azure Data Studio, or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locally</a:t>
            </a:r>
          </a:p>
        </p:txBody>
      </p:sp>
      <p:sp>
        <p:nvSpPr>
          <p:cNvPr id="169" name="Freeform 1668" descr="A blue check mark.">
            <a:extLst>
              <a:ext uri="{FF2B5EF4-FFF2-40B4-BE49-F238E27FC236}">
                <a16:creationId xmlns:a16="http://schemas.microsoft.com/office/drawing/2014/main" id="{FF65B0F7-6E98-4D5C-B505-1B4A716AB1A2}"/>
              </a:ext>
            </a:extLst>
          </p:cNvPr>
          <p:cNvSpPr>
            <a:spLocks noEditPoints="1"/>
          </p:cNvSpPr>
          <p:nvPr/>
        </p:nvSpPr>
        <p:spPr bwMode="auto">
          <a:xfrm>
            <a:off x="8337810" y="5731281"/>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Content Placeholder 39">
            <a:extLst>
              <a:ext uri="{FF2B5EF4-FFF2-40B4-BE49-F238E27FC236}">
                <a16:creationId xmlns:a16="http://schemas.microsoft.com/office/drawing/2014/main" id="{BBD0DECE-BC16-4098-9B7E-E89D6CF21EF0}"/>
              </a:ext>
            </a:extLst>
          </p:cNvPr>
          <p:cNvSpPr>
            <a:spLocks noGrp="1"/>
          </p:cNvSpPr>
          <p:nvPr>
            <p:ph sz="quarter" idx="45"/>
          </p:nvPr>
        </p:nvSpPr>
        <p:spPr>
          <a:xfrm>
            <a:off x="8652885" y="5655869"/>
            <a:ext cx="2728005" cy="327864"/>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Portal, Azure Policy, </a:t>
            </a:r>
            <a:r>
              <a:rPr kumimoji="0" lang="en-US" sz="11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az</a:t>
            </a:r>
            <a:r>
              <a:rPr kumimoji="0" lang="en-US" sz="1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CLI through ARM</a:t>
            </a:r>
          </a:p>
        </p:txBody>
      </p:sp>
      <p:sp>
        <p:nvSpPr>
          <p:cNvPr id="17" name="Content Placeholder 16">
            <a:extLst>
              <a:ext uri="{FF2B5EF4-FFF2-40B4-BE49-F238E27FC236}">
                <a16:creationId xmlns:a16="http://schemas.microsoft.com/office/drawing/2014/main" id="{FAA2ED8A-D9BC-448D-9DB1-974E6271712B}"/>
              </a:ext>
            </a:extLst>
          </p:cNvPr>
          <p:cNvSpPr>
            <a:spLocks noGrp="1"/>
          </p:cNvSpPr>
          <p:nvPr>
            <p:ph sz="quarter" idx="22"/>
          </p:nvPr>
        </p:nvSpPr>
        <p:spPr>
          <a:xfrm>
            <a:off x="550296" y="6092669"/>
            <a:ext cx="1482725" cy="2154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Security services</a:t>
            </a:r>
          </a:p>
        </p:txBody>
      </p:sp>
      <p:sp>
        <p:nvSpPr>
          <p:cNvPr id="211" name="Freeform 1836" descr="A cross mark.">
            <a:extLst>
              <a:ext uri="{FF2B5EF4-FFF2-40B4-BE49-F238E27FC236}">
                <a16:creationId xmlns:a16="http://schemas.microsoft.com/office/drawing/2014/main" id="{591171BD-B801-492C-8CA7-4FFC8B8500F3}"/>
              </a:ext>
            </a:extLst>
          </p:cNvPr>
          <p:cNvSpPr>
            <a:spLocks noEditPoints="1"/>
          </p:cNvSpPr>
          <p:nvPr/>
        </p:nvSpPr>
        <p:spPr bwMode="auto">
          <a:xfrm>
            <a:off x="4287291" y="6109359"/>
            <a:ext cx="193752" cy="193752"/>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1668" descr="A blue check mark.">
            <a:extLst>
              <a:ext uri="{FF2B5EF4-FFF2-40B4-BE49-F238E27FC236}">
                <a16:creationId xmlns:a16="http://schemas.microsoft.com/office/drawing/2014/main" id="{67960226-ED94-4D75-B6D3-E67F05A83633}"/>
              </a:ext>
            </a:extLst>
          </p:cNvPr>
          <p:cNvSpPr>
            <a:spLocks noEditPoints="1"/>
          </p:cNvSpPr>
          <p:nvPr/>
        </p:nvSpPr>
        <p:spPr bwMode="auto">
          <a:xfrm>
            <a:off x="8337810" y="609692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Content Placeholder 40">
            <a:extLst>
              <a:ext uri="{FF2B5EF4-FFF2-40B4-BE49-F238E27FC236}">
                <a16:creationId xmlns:a16="http://schemas.microsoft.com/office/drawing/2014/main" id="{57BD4C05-55B3-44A1-B86D-164E10744D7C}"/>
              </a:ext>
            </a:extLst>
          </p:cNvPr>
          <p:cNvSpPr>
            <a:spLocks noGrp="1"/>
          </p:cNvSpPr>
          <p:nvPr>
            <p:ph sz="quarter" idx="46"/>
          </p:nvPr>
        </p:nvSpPr>
        <p:spPr>
          <a:xfrm>
            <a:off x="8649681" y="6012252"/>
            <a:ext cx="2505149" cy="44299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+Advanced Threat Protection (Future)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+Vulnerability Assessment (Future)</a:t>
            </a:r>
          </a:p>
        </p:txBody>
      </p:sp>
      <p:sp>
        <p:nvSpPr>
          <p:cNvPr id="42" name="Content Placeholder 41">
            <a:extLst>
              <a:ext uri="{FF2B5EF4-FFF2-40B4-BE49-F238E27FC236}">
                <a16:creationId xmlns:a16="http://schemas.microsoft.com/office/drawing/2014/main" id="{09B14906-8AD9-4BD7-9E2E-80B01D3229AC}"/>
              </a:ext>
            </a:extLst>
          </p:cNvPr>
          <p:cNvSpPr>
            <a:spLocks noGrp="1"/>
          </p:cNvSpPr>
          <p:nvPr>
            <p:ph sz="quarter" idx="47"/>
          </p:nvPr>
        </p:nvSpPr>
        <p:spPr>
          <a:xfrm>
            <a:off x="8108788" y="6463115"/>
            <a:ext cx="4104179" cy="407170"/>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Items in blue text are optional, add-on Azure services with their own pricing model.</a:t>
            </a:r>
          </a:p>
        </p:txBody>
      </p:sp>
    </p:spTree>
    <p:extLst>
      <p:ext uri="{BB962C8B-B14F-4D97-AF65-F5344CB8AC3E}">
        <p14:creationId xmlns:p14="http://schemas.microsoft.com/office/powerpoint/2010/main" val="1491486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997F7-CFAC-0402-9A9A-F84D197F3EF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6" y="606562"/>
            <a:ext cx="12180864" cy="6194073"/>
          </a:xfrm>
          <a:prstGeom prst="rect">
            <a:avLst/>
          </a:prstGeom>
        </p:spPr>
      </p:pic>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496823" y="69286"/>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management comparison</a:t>
            </a:r>
            <a:endParaRPr lang="en-US" sz="3200"/>
          </a:p>
        </p:txBody>
      </p:sp>
      <p:sp>
        <p:nvSpPr>
          <p:cNvPr id="85" name="Content Placeholder 33">
            <a:extLst>
              <a:ext uri="{FF2B5EF4-FFF2-40B4-BE49-F238E27FC236}">
                <a16:creationId xmlns:a16="http://schemas.microsoft.com/office/drawing/2014/main" id="{D9787391-2FDE-427C-8EB8-40177E00A686}"/>
              </a:ext>
              <a:ext uri="{C183D7F6-B498-43B3-948B-1728B52AA6E4}">
                <adec:decorative xmlns:adec="http://schemas.microsoft.com/office/drawing/2017/decorative" val="1"/>
              </a:ext>
            </a:extLst>
          </p:cNvPr>
          <p:cNvSpPr txBox="1">
            <a:spLocks/>
          </p:cNvSpPr>
          <p:nvPr/>
        </p:nvSpPr>
        <p:spPr>
          <a:xfrm>
            <a:off x="8777059" y="4655307"/>
            <a:ext cx="2001837" cy="3231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E5AFBB87-35BE-67D7-2011-648BE97FF6B4}"/>
              </a:ext>
              <a:ext uri="{C183D7F6-B498-43B3-948B-1728B52AA6E4}">
                <adec:decorative xmlns:adec="http://schemas.microsoft.com/office/drawing/2017/decorative" val="1"/>
              </a:ext>
            </a:extLst>
          </p:cNvPr>
          <p:cNvGrpSpPr/>
          <p:nvPr/>
        </p:nvGrpSpPr>
        <p:grpSpPr>
          <a:xfrm>
            <a:off x="2886402" y="2130096"/>
            <a:ext cx="6072289" cy="4047390"/>
            <a:chOff x="2886402" y="2130096"/>
            <a:chExt cx="6072289" cy="4047390"/>
          </a:xfrm>
        </p:grpSpPr>
        <p:sp>
          <p:nvSpPr>
            <p:cNvPr id="40" name="Freeform 1668" descr="A light blue check mark.">
              <a:extLst>
                <a:ext uri="{FF2B5EF4-FFF2-40B4-BE49-F238E27FC236}">
                  <a16:creationId xmlns:a16="http://schemas.microsoft.com/office/drawing/2014/main" id="{27D95260-514C-49C7-AE6B-E4852BF018D3}"/>
                </a:ext>
              </a:extLst>
            </p:cNvPr>
            <p:cNvSpPr>
              <a:spLocks noEditPoints="1"/>
            </p:cNvSpPr>
            <p:nvPr/>
          </p:nvSpPr>
          <p:spPr bwMode="auto">
            <a:xfrm>
              <a:off x="2886402"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1668" descr="A light blue check mark.">
              <a:extLst>
                <a:ext uri="{FF2B5EF4-FFF2-40B4-BE49-F238E27FC236}">
                  <a16:creationId xmlns:a16="http://schemas.microsoft.com/office/drawing/2014/main" id="{43230EC8-FA35-414F-BAE0-965B567F91F2}"/>
                </a:ext>
              </a:extLst>
            </p:cNvPr>
            <p:cNvSpPr>
              <a:spLocks noEditPoints="1"/>
            </p:cNvSpPr>
            <p:nvPr/>
          </p:nvSpPr>
          <p:spPr bwMode="auto">
            <a:xfrm>
              <a:off x="5707737"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1668" descr="A light blue check mark.">
              <a:extLst>
                <a:ext uri="{FF2B5EF4-FFF2-40B4-BE49-F238E27FC236}">
                  <a16:creationId xmlns:a16="http://schemas.microsoft.com/office/drawing/2014/main" id="{B29483A2-4E93-4E7C-941B-3941461F0CDC}"/>
                </a:ext>
              </a:extLst>
            </p:cNvPr>
            <p:cNvSpPr>
              <a:spLocks noEditPoints="1"/>
            </p:cNvSpPr>
            <p:nvPr/>
          </p:nvSpPr>
          <p:spPr bwMode="auto">
            <a:xfrm>
              <a:off x="8730091" y="213009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836" descr="A cross mark.">
              <a:extLst>
                <a:ext uri="{FF2B5EF4-FFF2-40B4-BE49-F238E27FC236}">
                  <a16:creationId xmlns:a16="http://schemas.microsoft.com/office/drawing/2014/main" id="{91B30464-B40C-4B90-B1FF-F65A3BF6D6DF}"/>
                </a:ext>
              </a:extLst>
            </p:cNvPr>
            <p:cNvSpPr>
              <a:spLocks noEditPoints="1"/>
            </p:cNvSpPr>
            <p:nvPr/>
          </p:nvSpPr>
          <p:spPr bwMode="auto">
            <a:xfrm>
              <a:off x="2886402" y="2511548"/>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A double shaded check mark.">
              <a:extLst>
                <a:ext uri="{FF2B5EF4-FFF2-40B4-BE49-F238E27FC236}">
                  <a16:creationId xmlns:a16="http://schemas.microsoft.com/office/drawing/2014/main" id="{89A37149-7E3B-4F8E-B884-9320109D3912}"/>
                </a:ext>
              </a:extLst>
            </p:cNvPr>
            <p:cNvGrpSpPr>
              <a:grpSpLocks noChangeAspect="1"/>
            </p:cNvGrpSpPr>
            <p:nvPr/>
          </p:nvGrpSpPr>
          <p:grpSpPr>
            <a:xfrm>
              <a:off x="5707737" y="2511548"/>
              <a:ext cx="228600" cy="228600"/>
              <a:chOff x="5990870" y="6277027"/>
              <a:chExt cx="1038580" cy="1038580"/>
            </a:xfrm>
          </p:grpSpPr>
          <p:sp>
            <p:nvSpPr>
              <p:cNvPr id="46" name="Freeform 1668">
                <a:extLst>
                  <a:ext uri="{FF2B5EF4-FFF2-40B4-BE49-F238E27FC236}">
                    <a16:creationId xmlns:a16="http://schemas.microsoft.com/office/drawing/2014/main" id="{FAAAB51B-3147-4386-8189-838936B1A25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Chord 46">
                <a:extLst>
                  <a:ext uri="{FF2B5EF4-FFF2-40B4-BE49-F238E27FC236}">
                    <a16:creationId xmlns:a16="http://schemas.microsoft.com/office/drawing/2014/main" id="{89D92C52-FF87-4784-A4D2-E4BDAD9BDF68}"/>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80">
                <a:extLst>
                  <a:ext uri="{FF2B5EF4-FFF2-40B4-BE49-F238E27FC236}">
                    <a16:creationId xmlns:a16="http://schemas.microsoft.com/office/drawing/2014/main" id="{4BDFC319-785C-4B41-B03A-3B2DBE71DED9}"/>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0" name="Freeform 1668" descr="A light blue check mark.">
              <a:extLst>
                <a:ext uri="{FF2B5EF4-FFF2-40B4-BE49-F238E27FC236}">
                  <a16:creationId xmlns:a16="http://schemas.microsoft.com/office/drawing/2014/main" id="{9068178D-4B63-4DB4-9195-D936D7D13581}"/>
                </a:ext>
              </a:extLst>
            </p:cNvPr>
            <p:cNvSpPr>
              <a:spLocks noEditPoints="1"/>
            </p:cNvSpPr>
            <p:nvPr/>
          </p:nvSpPr>
          <p:spPr bwMode="auto">
            <a:xfrm>
              <a:off x="8730091" y="251420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836" descr="A cross mark.">
              <a:extLst>
                <a:ext uri="{FF2B5EF4-FFF2-40B4-BE49-F238E27FC236}">
                  <a16:creationId xmlns:a16="http://schemas.microsoft.com/office/drawing/2014/main" id="{F8D91ED1-0639-48DA-8534-5C223BE7E2C1}"/>
                </a:ext>
              </a:extLst>
            </p:cNvPr>
            <p:cNvSpPr>
              <a:spLocks noEditPoints="1"/>
            </p:cNvSpPr>
            <p:nvPr/>
          </p:nvSpPr>
          <p:spPr bwMode="auto">
            <a:xfrm>
              <a:off x="2886402" y="29312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oup 52" descr="A double shaded check mark.">
              <a:extLst>
                <a:ext uri="{FF2B5EF4-FFF2-40B4-BE49-F238E27FC236}">
                  <a16:creationId xmlns:a16="http://schemas.microsoft.com/office/drawing/2014/main" id="{511E0D4B-EEF1-49B6-9091-B7A8332B513D}"/>
                </a:ext>
              </a:extLst>
            </p:cNvPr>
            <p:cNvGrpSpPr>
              <a:grpSpLocks noChangeAspect="1"/>
            </p:cNvGrpSpPr>
            <p:nvPr/>
          </p:nvGrpSpPr>
          <p:grpSpPr>
            <a:xfrm>
              <a:off x="5707737" y="2922075"/>
              <a:ext cx="228600" cy="228600"/>
              <a:chOff x="5990870" y="6277027"/>
              <a:chExt cx="1038580" cy="1038580"/>
            </a:xfrm>
          </p:grpSpPr>
          <p:sp>
            <p:nvSpPr>
              <p:cNvPr id="54" name="Freeform 1668">
                <a:extLst>
                  <a:ext uri="{FF2B5EF4-FFF2-40B4-BE49-F238E27FC236}">
                    <a16:creationId xmlns:a16="http://schemas.microsoft.com/office/drawing/2014/main" id="{D968E0DF-4BC5-464D-974E-3DD02CEDB48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5" name="Chord 54">
                <a:extLst>
                  <a:ext uri="{FF2B5EF4-FFF2-40B4-BE49-F238E27FC236}">
                    <a16:creationId xmlns:a16="http://schemas.microsoft.com/office/drawing/2014/main" id="{BA479C4A-38BD-4B23-B842-7B292948C5A1}"/>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80">
                <a:extLst>
                  <a:ext uri="{FF2B5EF4-FFF2-40B4-BE49-F238E27FC236}">
                    <a16:creationId xmlns:a16="http://schemas.microsoft.com/office/drawing/2014/main" id="{96578DB6-8EE3-432C-8E21-908BC90D044C}"/>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8" name="Freeform 1668" descr="A light blue check mark.">
              <a:extLst>
                <a:ext uri="{FF2B5EF4-FFF2-40B4-BE49-F238E27FC236}">
                  <a16:creationId xmlns:a16="http://schemas.microsoft.com/office/drawing/2014/main" id="{614908B5-7A0F-46D3-8804-5812B1D4EB36}"/>
                </a:ext>
              </a:extLst>
            </p:cNvPr>
            <p:cNvSpPr>
              <a:spLocks noEditPoints="1"/>
            </p:cNvSpPr>
            <p:nvPr/>
          </p:nvSpPr>
          <p:spPr bwMode="auto">
            <a:xfrm>
              <a:off x="8730091" y="293447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1836" descr="A cross mark.">
              <a:extLst>
                <a:ext uri="{FF2B5EF4-FFF2-40B4-BE49-F238E27FC236}">
                  <a16:creationId xmlns:a16="http://schemas.microsoft.com/office/drawing/2014/main" id="{4DC97D67-F342-45B1-92E9-B1B6AE252D07}"/>
                </a:ext>
              </a:extLst>
            </p:cNvPr>
            <p:cNvSpPr>
              <a:spLocks noEditPoints="1"/>
            </p:cNvSpPr>
            <p:nvPr/>
          </p:nvSpPr>
          <p:spPr bwMode="auto">
            <a:xfrm>
              <a:off x="2886402" y="329271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668" descr="A light blue check mark.">
              <a:extLst>
                <a:ext uri="{FF2B5EF4-FFF2-40B4-BE49-F238E27FC236}">
                  <a16:creationId xmlns:a16="http://schemas.microsoft.com/office/drawing/2014/main" id="{01634951-6B24-42E1-857E-084DD017AFD7}"/>
                </a:ext>
              </a:extLst>
            </p:cNvPr>
            <p:cNvSpPr>
              <a:spLocks noEditPoints="1"/>
            </p:cNvSpPr>
            <p:nvPr/>
          </p:nvSpPr>
          <p:spPr bwMode="auto">
            <a:xfrm>
              <a:off x="5707737" y="328657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668" descr="A light blue check mark.">
              <a:extLst>
                <a:ext uri="{FF2B5EF4-FFF2-40B4-BE49-F238E27FC236}">
                  <a16:creationId xmlns:a16="http://schemas.microsoft.com/office/drawing/2014/main" id="{B9FDDA0F-BF4F-4B74-AB96-10BB1760DF49}"/>
                </a:ext>
              </a:extLst>
            </p:cNvPr>
            <p:cNvSpPr>
              <a:spLocks noEditPoints="1"/>
            </p:cNvSpPr>
            <p:nvPr/>
          </p:nvSpPr>
          <p:spPr bwMode="auto">
            <a:xfrm>
              <a:off x="8730091" y="328923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836" descr="A cross mark.">
              <a:extLst>
                <a:ext uri="{FF2B5EF4-FFF2-40B4-BE49-F238E27FC236}">
                  <a16:creationId xmlns:a16="http://schemas.microsoft.com/office/drawing/2014/main" id="{D2B41316-165B-424A-BEDD-4FA013EC24A8}"/>
                </a:ext>
              </a:extLst>
            </p:cNvPr>
            <p:cNvSpPr>
              <a:spLocks noEditPoints="1"/>
            </p:cNvSpPr>
            <p:nvPr/>
          </p:nvSpPr>
          <p:spPr bwMode="auto">
            <a:xfrm>
              <a:off x="2886402" y="358929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68" descr="A light blue check mark.">
              <a:extLst>
                <a:ext uri="{FF2B5EF4-FFF2-40B4-BE49-F238E27FC236}">
                  <a16:creationId xmlns:a16="http://schemas.microsoft.com/office/drawing/2014/main" id="{3DEDDF9F-90CC-4675-B277-964FF829F6EF}"/>
                </a:ext>
              </a:extLst>
            </p:cNvPr>
            <p:cNvSpPr>
              <a:spLocks noEditPoints="1"/>
            </p:cNvSpPr>
            <p:nvPr/>
          </p:nvSpPr>
          <p:spPr bwMode="auto">
            <a:xfrm>
              <a:off x="5707737" y="359205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light blue check mark.">
              <a:extLst>
                <a:ext uri="{FF2B5EF4-FFF2-40B4-BE49-F238E27FC236}">
                  <a16:creationId xmlns:a16="http://schemas.microsoft.com/office/drawing/2014/main" id="{6CEBFEB1-1CFE-4115-83C0-C20DBE1492CC}"/>
                </a:ext>
              </a:extLst>
            </p:cNvPr>
            <p:cNvSpPr>
              <a:spLocks noEditPoints="1"/>
            </p:cNvSpPr>
            <p:nvPr/>
          </p:nvSpPr>
          <p:spPr bwMode="auto">
            <a:xfrm>
              <a:off x="8730091" y="359195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836" descr="A cross mark.">
              <a:extLst>
                <a:ext uri="{FF2B5EF4-FFF2-40B4-BE49-F238E27FC236}">
                  <a16:creationId xmlns:a16="http://schemas.microsoft.com/office/drawing/2014/main" id="{DCAB971C-CC77-48E1-BF72-A996C0744E7E}"/>
                </a:ext>
              </a:extLst>
            </p:cNvPr>
            <p:cNvSpPr>
              <a:spLocks noEditPoints="1"/>
            </p:cNvSpPr>
            <p:nvPr/>
          </p:nvSpPr>
          <p:spPr bwMode="auto">
            <a:xfrm>
              <a:off x="2886402" y="389480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668" descr="A light blue check mark.">
              <a:extLst>
                <a:ext uri="{FF2B5EF4-FFF2-40B4-BE49-F238E27FC236}">
                  <a16:creationId xmlns:a16="http://schemas.microsoft.com/office/drawing/2014/main" id="{67120594-4F18-4AAC-ADA9-CC13071C2DF1}"/>
                </a:ext>
              </a:extLst>
            </p:cNvPr>
            <p:cNvSpPr>
              <a:spLocks noEditPoints="1"/>
            </p:cNvSpPr>
            <p:nvPr/>
          </p:nvSpPr>
          <p:spPr bwMode="auto">
            <a:xfrm>
              <a:off x="5707737" y="389356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light blue check mark.">
              <a:extLst>
                <a:ext uri="{FF2B5EF4-FFF2-40B4-BE49-F238E27FC236}">
                  <a16:creationId xmlns:a16="http://schemas.microsoft.com/office/drawing/2014/main" id="{1D3A2653-B5D8-4CD9-80EE-31439B4D9642}"/>
                </a:ext>
              </a:extLst>
            </p:cNvPr>
            <p:cNvSpPr>
              <a:spLocks noEditPoints="1"/>
            </p:cNvSpPr>
            <p:nvPr/>
          </p:nvSpPr>
          <p:spPr bwMode="auto">
            <a:xfrm>
              <a:off x="8730091" y="38970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836" descr="A cross mark.">
              <a:extLst>
                <a:ext uri="{FF2B5EF4-FFF2-40B4-BE49-F238E27FC236}">
                  <a16:creationId xmlns:a16="http://schemas.microsoft.com/office/drawing/2014/main" id="{0804CC04-85BD-4573-A46F-9080DF8851D9}"/>
                </a:ext>
              </a:extLst>
            </p:cNvPr>
            <p:cNvSpPr>
              <a:spLocks noEditPoints="1"/>
            </p:cNvSpPr>
            <p:nvPr/>
          </p:nvSpPr>
          <p:spPr bwMode="auto">
            <a:xfrm>
              <a:off x="2886402" y="426603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836" descr="A cross mark.">
              <a:extLst>
                <a:ext uri="{FF2B5EF4-FFF2-40B4-BE49-F238E27FC236}">
                  <a16:creationId xmlns:a16="http://schemas.microsoft.com/office/drawing/2014/main" id="{41BFFBB9-7F72-4AC7-AAF8-4D8B69D5E43F}"/>
                </a:ext>
              </a:extLst>
            </p:cNvPr>
            <p:cNvSpPr>
              <a:spLocks noEditPoints="1"/>
            </p:cNvSpPr>
            <p:nvPr/>
          </p:nvSpPr>
          <p:spPr bwMode="auto">
            <a:xfrm>
              <a:off x="5707737" y="426187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668" descr="A light blue check mark.">
              <a:extLst>
                <a:ext uri="{FF2B5EF4-FFF2-40B4-BE49-F238E27FC236}">
                  <a16:creationId xmlns:a16="http://schemas.microsoft.com/office/drawing/2014/main" id="{635F8483-9DF0-4835-8B6B-DBE07CBAA709}"/>
                </a:ext>
              </a:extLst>
            </p:cNvPr>
            <p:cNvSpPr>
              <a:spLocks noEditPoints="1"/>
            </p:cNvSpPr>
            <p:nvPr/>
          </p:nvSpPr>
          <p:spPr bwMode="auto">
            <a:xfrm>
              <a:off x="8730091" y="426187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668" descr="A light blue check mark.">
              <a:extLst>
                <a:ext uri="{FF2B5EF4-FFF2-40B4-BE49-F238E27FC236}">
                  <a16:creationId xmlns:a16="http://schemas.microsoft.com/office/drawing/2014/main" id="{E66151C7-34CF-4201-A9DD-FC068835D965}"/>
                </a:ext>
              </a:extLst>
            </p:cNvPr>
            <p:cNvSpPr>
              <a:spLocks noEditPoints="1"/>
            </p:cNvSpPr>
            <p:nvPr/>
          </p:nvSpPr>
          <p:spPr bwMode="auto">
            <a:xfrm>
              <a:off x="2886402"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668" descr="A light blue check mark.">
              <a:extLst>
                <a:ext uri="{FF2B5EF4-FFF2-40B4-BE49-F238E27FC236}">
                  <a16:creationId xmlns:a16="http://schemas.microsoft.com/office/drawing/2014/main" id="{C9261E64-2849-4B73-9F15-5ECE82F04A92}"/>
                </a:ext>
              </a:extLst>
            </p:cNvPr>
            <p:cNvSpPr>
              <a:spLocks noEditPoints="1"/>
            </p:cNvSpPr>
            <p:nvPr/>
          </p:nvSpPr>
          <p:spPr bwMode="auto">
            <a:xfrm>
              <a:off x="5707737" y="467435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1" name="Group 80" descr="A double shaded check mark.">
              <a:extLst>
                <a:ext uri="{FF2B5EF4-FFF2-40B4-BE49-F238E27FC236}">
                  <a16:creationId xmlns:a16="http://schemas.microsoft.com/office/drawing/2014/main" id="{4E2D7103-6AE8-46A8-9770-B97916ADA0A8}"/>
                </a:ext>
              </a:extLst>
            </p:cNvPr>
            <p:cNvGrpSpPr>
              <a:grpSpLocks noChangeAspect="1"/>
            </p:cNvGrpSpPr>
            <p:nvPr/>
          </p:nvGrpSpPr>
          <p:grpSpPr>
            <a:xfrm>
              <a:off x="8726852" y="4672685"/>
              <a:ext cx="228600" cy="228600"/>
              <a:chOff x="5990870" y="6277027"/>
              <a:chExt cx="1038580" cy="1038580"/>
            </a:xfrm>
          </p:grpSpPr>
          <p:sp>
            <p:nvSpPr>
              <p:cNvPr id="82" name="Freeform 1668">
                <a:extLst>
                  <a:ext uri="{FF2B5EF4-FFF2-40B4-BE49-F238E27FC236}">
                    <a16:creationId xmlns:a16="http://schemas.microsoft.com/office/drawing/2014/main" id="{1E45832B-F27A-4775-A374-13149C1237D3}"/>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Chord 82">
                <a:extLst>
                  <a:ext uri="{FF2B5EF4-FFF2-40B4-BE49-F238E27FC236}">
                    <a16:creationId xmlns:a16="http://schemas.microsoft.com/office/drawing/2014/main" id="{682A2EB5-0CE1-46CC-9A77-7CC371C34A1C}"/>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80">
                <a:extLst>
                  <a:ext uri="{FF2B5EF4-FFF2-40B4-BE49-F238E27FC236}">
                    <a16:creationId xmlns:a16="http://schemas.microsoft.com/office/drawing/2014/main" id="{93A2DE83-AF23-412B-9A86-6DFEC7F30D02}"/>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87" name="Freeform 1668" descr="A light blue check mark.">
              <a:extLst>
                <a:ext uri="{FF2B5EF4-FFF2-40B4-BE49-F238E27FC236}">
                  <a16:creationId xmlns:a16="http://schemas.microsoft.com/office/drawing/2014/main" id="{671995B3-599D-4A3A-A994-01A7D0CA00C6}"/>
                </a:ext>
              </a:extLst>
            </p:cNvPr>
            <p:cNvSpPr>
              <a:spLocks noEditPoints="1"/>
            </p:cNvSpPr>
            <p:nvPr/>
          </p:nvSpPr>
          <p:spPr bwMode="auto">
            <a:xfrm>
              <a:off x="2886402"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668" descr="A light blue check mark.">
              <a:extLst>
                <a:ext uri="{FF2B5EF4-FFF2-40B4-BE49-F238E27FC236}">
                  <a16:creationId xmlns:a16="http://schemas.microsoft.com/office/drawing/2014/main" id="{CF903A1A-44A4-4B60-A289-7AFE22B2D4DD}"/>
                </a:ext>
              </a:extLst>
            </p:cNvPr>
            <p:cNvSpPr>
              <a:spLocks noEditPoints="1"/>
            </p:cNvSpPr>
            <p:nvPr/>
          </p:nvSpPr>
          <p:spPr bwMode="auto">
            <a:xfrm>
              <a:off x="5707737" y="509869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9" name="Group 88" descr="A double shaded check mark.">
              <a:extLst>
                <a:ext uri="{FF2B5EF4-FFF2-40B4-BE49-F238E27FC236}">
                  <a16:creationId xmlns:a16="http://schemas.microsoft.com/office/drawing/2014/main" id="{00E4EB06-CFAB-473C-A1EB-EA01F23C1328}"/>
                </a:ext>
              </a:extLst>
            </p:cNvPr>
            <p:cNvGrpSpPr>
              <a:grpSpLocks noChangeAspect="1"/>
            </p:cNvGrpSpPr>
            <p:nvPr/>
          </p:nvGrpSpPr>
          <p:grpSpPr>
            <a:xfrm>
              <a:off x="8726852" y="5105610"/>
              <a:ext cx="228600" cy="228600"/>
              <a:chOff x="5990870" y="6277027"/>
              <a:chExt cx="1038580" cy="1038580"/>
            </a:xfrm>
          </p:grpSpPr>
          <p:sp>
            <p:nvSpPr>
              <p:cNvPr id="90" name="Freeform 1668">
                <a:extLst>
                  <a:ext uri="{FF2B5EF4-FFF2-40B4-BE49-F238E27FC236}">
                    <a16:creationId xmlns:a16="http://schemas.microsoft.com/office/drawing/2014/main" id="{8105B5EC-0E59-4BD7-B55D-6B45A344FA5B}"/>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Chord 90">
                <a:extLst>
                  <a:ext uri="{FF2B5EF4-FFF2-40B4-BE49-F238E27FC236}">
                    <a16:creationId xmlns:a16="http://schemas.microsoft.com/office/drawing/2014/main" id="{244A1DBB-24B1-4ACA-9760-90800B9066B7}"/>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80">
                <a:extLst>
                  <a:ext uri="{FF2B5EF4-FFF2-40B4-BE49-F238E27FC236}">
                    <a16:creationId xmlns:a16="http://schemas.microsoft.com/office/drawing/2014/main" id="{F66E06FE-7E11-425F-B839-DFABC7392710}"/>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5" name="Freeform 1836" descr="A cross mark.">
              <a:extLst>
                <a:ext uri="{FF2B5EF4-FFF2-40B4-BE49-F238E27FC236}">
                  <a16:creationId xmlns:a16="http://schemas.microsoft.com/office/drawing/2014/main" id="{674C014C-3958-4043-B36B-D8D4E95AC459}"/>
                </a:ext>
              </a:extLst>
            </p:cNvPr>
            <p:cNvSpPr>
              <a:spLocks noEditPoints="1"/>
            </p:cNvSpPr>
            <p:nvPr/>
          </p:nvSpPr>
          <p:spPr bwMode="auto">
            <a:xfrm>
              <a:off x="2886402" y="55240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1836" descr="A cross mark.">
              <a:extLst>
                <a:ext uri="{FF2B5EF4-FFF2-40B4-BE49-F238E27FC236}">
                  <a16:creationId xmlns:a16="http://schemas.microsoft.com/office/drawing/2014/main" id="{4B31A92A-36FA-4B89-B813-80346B294675}"/>
                </a:ext>
              </a:extLst>
            </p:cNvPr>
            <p:cNvSpPr>
              <a:spLocks noEditPoints="1"/>
            </p:cNvSpPr>
            <p:nvPr/>
          </p:nvSpPr>
          <p:spPr bwMode="auto">
            <a:xfrm>
              <a:off x="5707737" y="552021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1668" descr="A light blue check mark.">
              <a:extLst>
                <a:ext uri="{FF2B5EF4-FFF2-40B4-BE49-F238E27FC236}">
                  <a16:creationId xmlns:a16="http://schemas.microsoft.com/office/drawing/2014/main" id="{AB126886-BD42-44A9-BF9C-17DCCE0A1A69}"/>
                </a:ext>
              </a:extLst>
            </p:cNvPr>
            <p:cNvSpPr>
              <a:spLocks noEditPoints="1"/>
            </p:cNvSpPr>
            <p:nvPr/>
          </p:nvSpPr>
          <p:spPr bwMode="auto">
            <a:xfrm>
              <a:off x="8730091" y="55332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836" descr="A cross mark.">
              <a:extLst>
                <a:ext uri="{FF2B5EF4-FFF2-40B4-BE49-F238E27FC236}">
                  <a16:creationId xmlns:a16="http://schemas.microsoft.com/office/drawing/2014/main" id="{DDA89C07-B1EF-4A7D-B1FE-008D7EDBBECF}"/>
                </a:ext>
              </a:extLst>
            </p:cNvPr>
            <p:cNvSpPr>
              <a:spLocks noEditPoints="1"/>
            </p:cNvSpPr>
            <p:nvPr/>
          </p:nvSpPr>
          <p:spPr bwMode="auto">
            <a:xfrm>
              <a:off x="2886402" y="5939765"/>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836" descr="A cross mark.">
              <a:extLst>
                <a:ext uri="{FF2B5EF4-FFF2-40B4-BE49-F238E27FC236}">
                  <a16:creationId xmlns:a16="http://schemas.microsoft.com/office/drawing/2014/main" id="{94631366-04A0-43AD-AF50-918DAD29145D}"/>
                </a:ext>
              </a:extLst>
            </p:cNvPr>
            <p:cNvSpPr>
              <a:spLocks noEditPoints="1"/>
            </p:cNvSpPr>
            <p:nvPr/>
          </p:nvSpPr>
          <p:spPr bwMode="auto">
            <a:xfrm>
              <a:off x="5707737" y="5935892"/>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1668" descr="A light blue check mark.">
              <a:extLst>
                <a:ext uri="{FF2B5EF4-FFF2-40B4-BE49-F238E27FC236}">
                  <a16:creationId xmlns:a16="http://schemas.microsoft.com/office/drawing/2014/main" id="{9080DB53-E166-4A8F-996D-10E7A5274D7B}"/>
                </a:ext>
              </a:extLst>
            </p:cNvPr>
            <p:cNvSpPr>
              <a:spLocks noEditPoints="1"/>
            </p:cNvSpPr>
            <p:nvPr/>
          </p:nvSpPr>
          <p:spPr bwMode="auto">
            <a:xfrm>
              <a:off x="8730091" y="594888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6" name="Group 105" descr="A double shaded check mark.">
              <a:extLst>
                <a:ext uri="{FF2B5EF4-FFF2-40B4-BE49-F238E27FC236}">
                  <a16:creationId xmlns:a16="http://schemas.microsoft.com/office/drawing/2014/main" id="{B57C61D5-11F4-4D50-A79A-2AB8A4AB2C1B}"/>
                </a:ext>
              </a:extLst>
            </p:cNvPr>
            <p:cNvGrpSpPr>
              <a:grpSpLocks noChangeAspect="1"/>
            </p:cNvGrpSpPr>
            <p:nvPr/>
          </p:nvGrpSpPr>
          <p:grpSpPr>
            <a:xfrm>
              <a:off x="5707737" y="2503928"/>
              <a:ext cx="228600" cy="228600"/>
              <a:chOff x="5990870" y="6277027"/>
              <a:chExt cx="1038580" cy="1038580"/>
            </a:xfrm>
          </p:grpSpPr>
          <p:sp>
            <p:nvSpPr>
              <p:cNvPr id="107" name="Freeform 1668">
                <a:extLst>
                  <a:ext uri="{FF2B5EF4-FFF2-40B4-BE49-F238E27FC236}">
                    <a16:creationId xmlns:a16="http://schemas.microsoft.com/office/drawing/2014/main" id="{1C3ACD4C-A5AD-416C-A632-CA0A659B8A5F}"/>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8" name="Chord 107">
                <a:extLst>
                  <a:ext uri="{FF2B5EF4-FFF2-40B4-BE49-F238E27FC236}">
                    <a16:creationId xmlns:a16="http://schemas.microsoft.com/office/drawing/2014/main" id="{F999F3CA-9841-4BF7-99B4-E66F76FDB583}"/>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80">
                <a:extLst>
                  <a:ext uri="{FF2B5EF4-FFF2-40B4-BE49-F238E27FC236}">
                    <a16:creationId xmlns:a16="http://schemas.microsoft.com/office/drawing/2014/main" id="{70864C64-9F46-4FC2-B4B7-59C5BB6862D3}"/>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10" name="Group 109" descr="A double shaded check mark.">
              <a:extLst>
                <a:ext uri="{FF2B5EF4-FFF2-40B4-BE49-F238E27FC236}">
                  <a16:creationId xmlns:a16="http://schemas.microsoft.com/office/drawing/2014/main" id="{A87BA1A0-0876-4D54-BEC0-5EB798463488}"/>
                </a:ext>
              </a:extLst>
            </p:cNvPr>
            <p:cNvGrpSpPr>
              <a:grpSpLocks noChangeAspect="1"/>
            </p:cNvGrpSpPr>
            <p:nvPr/>
          </p:nvGrpSpPr>
          <p:grpSpPr>
            <a:xfrm>
              <a:off x="5707737" y="2914455"/>
              <a:ext cx="228600" cy="228600"/>
              <a:chOff x="5990870" y="6277027"/>
              <a:chExt cx="1038580" cy="1038580"/>
            </a:xfrm>
          </p:grpSpPr>
          <p:sp>
            <p:nvSpPr>
              <p:cNvPr id="111" name="Freeform 1668">
                <a:extLst>
                  <a:ext uri="{FF2B5EF4-FFF2-40B4-BE49-F238E27FC236}">
                    <a16:creationId xmlns:a16="http://schemas.microsoft.com/office/drawing/2014/main" id="{275372D2-24C5-40A1-8A82-27E6EF798F37}"/>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Chord 111">
                <a:extLst>
                  <a:ext uri="{FF2B5EF4-FFF2-40B4-BE49-F238E27FC236}">
                    <a16:creationId xmlns:a16="http://schemas.microsoft.com/office/drawing/2014/main" id="{1DDA257C-A6EE-435A-9795-1DFE646D9F72}"/>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80">
                <a:extLst>
                  <a:ext uri="{FF2B5EF4-FFF2-40B4-BE49-F238E27FC236}">
                    <a16:creationId xmlns:a16="http://schemas.microsoft.com/office/drawing/2014/main" id="{F24FB2A4-C6C4-48CD-983E-DE5B0C2C364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301215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Database engine feature comparison by deployment model</a:t>
            </a:r>
            <a:endParaRPr lang="en-US" sz="3200"/>
          </a:p>
        </p:txBody>
      </p:sp>
      <p:sp>
        <p:nvSpPr>
          <p:cNvPr id="3" name="Content Placeholder 2">
            <a:extLst>
              <a:ext uri="{FF2B5EF4-FFF2-40B4-BE49-F238E27FC236}">
                <a16:creationId xmlns:a16="http://schemas.microsoft.com/office/drawing/2014/main" id="{E6593F6D-F86F-47BD-B92D-6AA5DF521A68}"/>
              </a:ext>
            </a:extLst>
          </p:cNvPr>
          <p:cNvSpPr>
            <a:spLocks noGrp="1"/>
          </p:cNvSpPr>
          <p:nvPr>
            <p:ph sz="quarter" idx="10"/>
          </p:nvPr>
        </p:nvSpPr>
        <p:spPr>
          <a:xfrm>
            <a:off x="5961100" y="1169593"/>
            <a:ext cx="3943669" cy="246221"/>
          </a:xfrm>
        </p:spPr>
        <p:txBody>
          <a:bodyPr/>
          <a:lstStyle/>
          <a:p>
            <a:pPr marL="0" lvl="0" indent="0" algn="ctr">
              <a:spcBef>
                <a:spcPts val="0"/>
              </a:spcBef>
              <a:buSzTx/>
              <a:buNone/>
            </a:pPr>
            <a:r>
              <a:rPr lang="en-US" sz="1600" b="1">
                <a:solidFill>
                  <a:srgbClr val="000000"/>
                </a:solidFill>
                <a:latin typeface="Segoe UI Semibold"/>
                <a:cs typeface="Segoe UI"/>
              </a:rPr>
              <a:t>Deployment Model</a:t>
            </a:r>
          </a:p>
        </p:txBody>
      </p:sp>
      <p:sp>
        <p:nvSpPr>
          <p:cNvPr id="5" name="Content Placeholder 4">
            <a:extLst>
              <a:ext uri="{FF2B5EF4-FFF2-40B4-BE49-F238E27FC236}">
                <a16:creationId xmlns:a16="http://schemas.microsoft.com/office/drawing/2014/main" id="{D54A3547-2DF9-4CDE-BA38-66AD55D27A17}"/>
              </a:ext>
            </a:extLst>
          </p:cNvPr>
          <p:cNvSpPr>
            <a:spLocks noGrp="1"/>
          </p:cNvSpPr>
          <p:nvPr>
            <p:ph sz="quarter" idx="11"/>
          </p:nvPr>
        </p:nvSpPr>
        <p:spPr>
          <a:xfrm>
            <a:off x="658029" y="1732706"/>
            <a:ext cx="2057400" cy="388018"/>
          </a:xfrm>
        </p:spPr>
        <p:txBody>
          <a:bodyPr/>
          <a:lstStyle/>
          <a:p>
            <a:pPr marL="0" lvl="0" indent="0">
              <a:spcBef>
                <a:spcPts val="0"/>
              </a:spcBef>
              <a:buSzTx/>
              <a:buNone/>
            </a:pPr>
            <a:r>
              <a:rPr lang="en-US" sz="1600" b="1">
                <a:solidFill>
                  <a:srgbClr val="FFFFFF"/>
                </a:solidFill>
                <a:latin typeface="Segoe UI Semibold"/>
                <a:cs typeface="Segoe UI"/>
              </a:rPr>
              <a:t>Built-in capabilities</a:t>
            </a:r>
            <a:endParaRPr lang="en-US" sz="1400">
              <a:solidFill>
                <a:srgbClr val="FFFFFF"/>
              </a:solidFill>
              <a:latin typeface="Segoe UI" panose="020B0502040204020203" pitchFamily="34" charset="0"/>
            </a:endParaRPr>
          </a:p>
        </p:txBody>
      </p:sp>
      <p:sp>
        <p:nvSpPr>
          <p:cNvPr id="6" name="Content Placeholder 5">
            <a:extLst>
              <a:ext uri="{FF2B5EF4-FFF2-40B4-BE49-F238E27FC236}">
                <a16:creationId xmlns:a16="http://schemas.microsoft.com/office/drawing/2014/main" id="{299D0ECE-177A-4388-A673-7C2D23B5E719}"/>
              </a:ext>
            </a:extLst>
          </p:cNvPr>
          <p:cNvSpPr>
            <a:spLocks noGrp="1"/>
          </p:cNvSpPr>
          <p:nvPr>
            <p:ph sz="quarter" idx="12"/>
          </p:nvPr>
        </p:nvSpPr>
        <p:spPr>
          <a:xfrm>
            <a:off x="4212113" y="1542248"/>
            <a:ext cx="4836638" cy="314904"/>
          </a:xfrm>
        </p:spPr>
        <p:txBody>
          <a:bodyPr/>
          <a:lstStyle/>
          <a:p>
            <a:pPr marL="0" lvl="0" indent="0" algn="ctr">
              <a:spcBef>
                <a:spcPts val="0"/>
              </a:spcBef>
              <a:buSzTx/>
              <a:buNone/>
            </a:pPr>
            <a:r>
              <a:rPr lang="en-US" sz="1600" b="1" dirty="0">
                <a:solidFill>
                  <a:srgbClr val="FFFFFF"/>
                </a:solidFill>
                <a:latin typeface="Segoe UI Semibold"/>
                <a:cs typeface="Segoe UI"/>
              </a:rPr>
              <a:t>Customer Infrastructure</a:t>
            </a:r>
          </a:p>
        </p:txBody>
      </p:sp>
      <p:sp>
        <p:nvSpPr>
          <p:cNvPr id="8" name="Content Placeholder 7">
            <a:extLst>
              <a:ext uri="{FF2B5EF4-FFF2-40B4-BE49-F238E27FC236}">
                <a16:creationId xmlns:a16="http://schemas.microsoft.com/office/drawing/2014/main" id="{E5C272F5-7FBE-427A-A5A7-5494AB64601E}"/>
              </a:ext>
            </a:extLst>
          </p:cNvPr>
          <p:cNvSpPr>
            <a:spLocks noGrp="1"/>
          </p:cNvSpPr>
          <p:nvPr>
            <p:ph sz="quarter" idx="13"/>
          </p:nvPr>
        </p:nvSpPr>
        <p:spPr>
          <a:xfrm>
            <a:off x="9715059" y="1543212"/>
            <a:ext cx="1326073" cy="361102"/>
          </a:xfrm>
        </p:spPr>
        <p:txBody>
          <a:bodyPr/>
          <a:lstStyle/>
          <a:p>
            <a:pPr marL="0" lvl="0" indent="0" algn="ctr" defTabSz="914400">
              <a:spcBef>
                <a:spcPts val="0"/>
              </a:spcBef>
              <a:buSzTx/>
              <a:buNone/>
              <a:defRPr/>
            </a:pPr>
            <a:r>
              <a:rPr lang="en-US" sz="1600" b="1">
                <a:solidFill>
                  <a:srgbClr val="FFFFFF"/>
                </a:solidFill>
                <a:latin typeface="Segoe UI Semibold"/>
                <a:cs typeface="Segoe UI"/>
              </a:rPr>
              <a:t>Azure</a:t>
            </a:r>
          </a:p>
        </p:txBody>
      </p:sp>
      <p:sp>
        <p:nvSpPr>
          <p:cNvPr id="25" name="Content Placeholder 24">
            <a:extLst>
              <a:ext uri="{FF2B5EF4-FFF2-40B4-BE49-F238E27FC236}">
                <a16:creationId xmlns:a16="http://schemas.microsoft.com/office/drawing/2014/main" id="{6E0159EA-0855-4F4D-B0F3-C0C29C656179}"/>
              </a:ext>
            </a:extLst>
          </p:cNvPr>
          <p:cNvSpPr>
            <a:spLocks noGrp="1"/>
          </p:cNvSpPr>
          <p:nvPr>
            <p:ph sz="quarter" idx="25"/>
          </p:nvPr>
        </p:nvSpPr>
        <p:spPr>
          <a:xfrm>
            <a:off x="4506978" y="1943876"/>
            <a:ext cx="1362874" cy="181895"/>
          </a:xfrm>
        </p:spPr>
        <p:txBody>
          <a:bodyPr/>
          <a:lstStyle/>
          <a:p>
            <a:pPr marL="0" lvl="0" indent="0" algn="ctr">
              <a:spcBef>
                <a:spcPts val="0"/>
              </a:spcBef>
              <a:buSzTx/>
              <a:buNone/>
            </a:pPr>
            <a:r>
              <a:rPr lang="en-US" sz="1400">
                <a:solidFill>
                  <a:srgbClr val="FFFFFF"/>
                </a:solidFill>
                <a:latin typeface="Segoe UI Semibold"/>
                <a:cs typeface="Segoe UI"/>
              </a:rPr>
              <a:t>SQL Server</a:t>
            </a:r>
          </a:p>
        </p:txBody>
      </p:sp>
      <p:sp>
        <p:nvSpPr>
          <p:cNvPr id="26" name="Content Placeholder 25">
            <a:extLst>
              <a:ext uri="{FF2B5EF4-FFF2-40B4-BE49-F238E27FC236}">
                <a16:creationId xmlns:a16="http://schemas.microsoft.com/office/drawing/2014/main" id="{32939EDB-84A2-4D8F-B2B4-F7D2E61B43C3}"/>
              </a:ext>
            </a:extLst>
          </p:cNvPr>
          <p:cNvSpPr>
            <a:spLocks noGrp="1"/>
          </p:cNvSpPr>
          <p:nvPr>
            <p:ph sz="quarter" idx="26"/>
          </p:nvPr>
        </p:nvSpPr>
        <p:spPr>
          <a:xfrm>
            <a:off x="6015613" y="1942213"/>
            <a:ext cx="3282756" cy="215444"/>
          </a:xfrm>
        </p:spPr>
        <p:txBody>
          <a:bodyPr/>
          <a:lstStyle/>
          <a:p>
            <a:pPr marL="0" lvl="0" indent="0" algn="ctr">
              <a:spcBef>
                <a:spcPts val="0"/>
              </a:spcBef>
              <a:buSzTx/>
              <a:buNone/>
            </a:pPr>
            <a:r>
              <a:rPr lang="en-US" sz="1400">
                <a:solidFill>
                  <a:srgbClr val="FFFFFF"/>
                </a:solidFill>
                <a:latin typeface="Segoe UI Semibold"/>
                <a:cs typeface="Segoe UI"/>
              </a:rPr>
              <a:t>SQL Managed Instance - Azure Arc</a:t>
            </a:r>
          </a:p>
        </p:txBody>
      </p:sp>
      <p:sp>
        <p:nvSpPr>
          <p:cNvPr id="27" name="Content Placeholder 26">
            <a:extLst>
              <a:ext uri="{FF2B5EF4-FFF2-40B4-BE49-F238E27FC236}">
                <a16:creationId xmlns:a16="http://schemas.microsoft.com/office/drawing/2014/main" id="{18C4689D-1E18-4477-B92A-DD268259DCE6}"/>
              </a:ext>
            </a:extLst>
          </p:cNvPr>
          <p:cNvSpPr>
            <a:spLocks noGrp="1"/>
          </p:cNvSpPr>
          <p:nvPr>
            <p:ph sz="quarter" idx="27"/>
          </p:nvPr>
        </p:nvSpPr>
        <p:spPr>
          <a:xfrm>
            <a:off x="9292127" y="1938418"/>
            <a:ext cx="2170468" cy="267901"/>
          </a:xfrm>
        </p:spPr>
        <p:txBody>
          <a:bodyPr/>
          <a:lstStyle/>
          <a:p>
            <a:pPr marL="0" lvl="0" indent="0" algn="ctr" defTabSz="914400">
              <a:spcBef>
                <a:spcPts val="0"/>
              </a:spcBef>
              <a:buSzTx/>
              <a:buNone/>
              <a:defRPr/>
            </a:pPr>
            <a:r>
              <a:rPr lang="en-US" sz="1400">
                <a:solidFill>
                  <a:srgbClr val="FFFFFF"/>
                </a:solidFill>
                <a:latin typeface="Segoe UI Semibold"/>
                <a:cs typeface="Segoe UI"/>
              </a:rPr>
              <a:t>SQL Managed Instance</a:t>
            </a:r>
          </a:p>
        </p:txBody>
      </p:sp>
      <p:sp>
        <p:nvSpPr>
          <p:cNvPr id="9" name="Content Placeholder 8">
            <a:extLst>
              <a:ext uri="{FF2B5EF4-FFF2-40B4-BE49-F238E27FC236}">
                <a16:creationId xmlns:a16="http://schemas.microsoft.com/office/drawing/2014/main" id="{D2F1526F-FE3A-4289-BA26-356D8B26EFD1}"/>
              </a:ext>
            </a:extLst>
          </p:cNvPr>
          <p:cNvSpPr>
            <a:spLocks noGrp="1"/>
          </p:cNvSpPr>
          <p:nvPr>
            <p:ph sz="quarter" idx="14"/>
          </p:nvPr>
        </p:nvSpPr>
        <p:spPr>
          <a:xfrm>
            <a:off x="648778" y="2315590"/>
            <a:ext cx="3382456" cy="217614"/>
          </a:xfrm>
        </p:spPr>
        <p:txBody>
          <a:bodyPr/>
          <a:lstStyle/>
          <a:p>
            <a:pPr marL="0" lvl="0" indent="0">
              <a:spcBef>
                <a:spcPts val="0"/>
              </a:spcBef>
              <a:buSzTx/>
              <a:buNone/>
            </a:pPr>
            <a:r>
              <a:rPr lang="en-US" sz="1400">
                <a:solidFill>
                  <a:srgbClr val="FFFFFF"/>
                </a:solidFill>
                <a:cs typeface="Segoe UI"/>
              </a:rPr>
              <a:t>Database security features – TDE, AE, RLS</a:t>
            </a:r>
            <a:endParaRPr lang="en-US" sz="1400">
              <a:solidFill>
                <a:srgbClr val="FFFFFF"/>
              </a:solidFill>
              <a:latin typeface="Segoe UI" panose="020B0502040204020203" pitchFamily="34" charset="0"/>
            </a:endParaRPr>
          </a:p>
        </p:txBody>
      </p:sp>
      <p:sp>
        <p:nvSpPr>
          <p:cNvPr id="42" name="Freeform 1668" descr="A blue check mark.">
            <a:extLst>
              <a:ext uri="{FF2B5EF4-FFF2-40B4-BE49-F238E27FC236}">
                <a16:creationId xmlns:a16="http://schemas.microsoft.com/office/drawing/2014/main" id="{FAF0763E-FE9F-4663-94DF-DD1AD63CA177}"/>
              </a:ext>
              <a:ext uri="{C183D7F6-B498-43B3-948B-1728B52AA6E4}">
                <adec:decorative xmlns:adec="http://schemas.microsoft.com/office/drawing/2017/decorative" val="0"/>
              </a:ext>
            </a:extLst>
          </p:cNvPr>
          <p:cNvSpPr>
            <a:spLocks noEditPoints="1"/>
          </p:cNvSpPr>
          <p:nvPr/>
        </p:nvSpPr>
        <p:spPr bwMode="auto">
          <a:xfrm>
            <a:off x="5072701"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668" descr="A blue check mark.">
            <a:extLst>
              <a:ext uri="{FF2B5EF4-FFF2-40B4-BE49-F238E27FC236}">
                <a16:creationId xmlns:a16="http://schemas.microsoft.com/office/drawing/2014/main" id="{5C675AF0-84C1-47B0-9BBE-4AE5EF84C9C4}"/>
              </a:ext>
              <a:ext uri="{C183D7F6-B498-43B3-948B-1728B52AA6E4}">
                <adec:decorative xmlns:adec="http://schemas.microsoft.com/office/drawing/2017/decorative" val="0"/>
              </a:ext>
            </a:extLst>
          </p:cNvPr>
          <p:cNvSpPr>
            <a:spLocks noEditPoints="1"/>
          </p:cNvSpPr>
          <p:nvPr/>
        </p:nvSpPr>
        <p:spPr bwMode="auto">
          <a:xfrm>
            <a:off x="7583278"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668" descr="A blue check mark.">
            <a:extLst>
              <a:ext uri="{FF2B5EF4-FFF2-40B4-BE49-F238E27FC236}">
                <a16:creationId xmlns:a16="http://schemas.microsoft.com/office/drawing/2014/main" id="{CDA739D8-CA75-45BE-81F2-17F8C06A2713}"/>
              </a:ext>
              <a:ext uri="{C183D7F6-B498-43B3-948B-1728B52AA6E4}">
                <adec:decorative xmlns:adec="http://schemas.microsoft.com/office/drawing/2017/decorative" val="0"/>
              </a:ext>
            </a:extLst>
          </p:cNvPr>
          <p:cNvSpPr>
            <a:spLocks noEditPoints="1"/>
          </p:cNvSpPr>
          <p:nvPr/>
        </p:nvSpPr>
        <p:spPr bwMode="auto">
          <a:xfrm>
            <a:off x="10309245" y="232965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10">
            <a:extLst>
              <a:ext uri="{FF2B5EF4-FFF2-40B4-BE49-F238E27FC236}">
                <a16:creationId xmlns:a16="http://schemas.microsoft.com/office/drawing/2014/main" id="{C4CD2A4E-2BA4-4DC0-97AD-B1D0900C50C8}"/>
              </a:ext>
            </a:extLst>
          </p:cNvPr>
          <p:cNvSpPr>
            <a:spLocks noGrp="1"/>
          </p:cNvSpPr>
          <p:nvPr>
            <p:ph sz="quarter" idx="15"/>
          </p:nvPr>
        </p:nvSpPr>
        <p:spPr>
          <a:xfrm>
            <a:off x="657645" y="2693981"/>
            <a:ext cx="742304" cy="267902"/>
          </a:xfrm>
        </p:spPr>
        <p:txBody>
          <a:bodyPr/>
          <a:lstStyle/>
          <a:p>
            <a:pPr marL="0" lvl="0" indent="0">
              <a:spcBef>
                <a:spcPts val="0"/>
              </a:spcBef>
              <a:buSzTx/>
              <a:buNone/>
            </a:pPr>
            <a:r>
              <a:rPr lang="en-US" sz="1400">
                <a:solidFill>
                  <a:srgbClr val="FFFFFF"/>
                </a:solidFill>
                <a:cs typeface="Segoe UI"/>
              </a:rPr>
              <a:t>Agent</a:t>
            </a:r>
            <a:endParaRPr lang="en-US" sz="1400">
              <a:solidFill>
                <a:srgbClr val="FFFFFF"/>
              </a:solidFill>
              <a:latin typeface="Segoe UI" panose="020B0502040204020203" pitchFamily="34" charset="0"/>
            </a:endParaRPr>
          </a:p>
        </p:txBody>
      </p:sp>
      <p:sp>
        <p:nvSpPr>
          <p:cNvPr id="74" name="Freeform 1668" descr="A blue check mark.">
            <a:extLst>
              <a:ext uri="{FF2B5EF4-FFF2-40B4-BE49-F238E27FC236}">
                <a16:creationId xmlns:a16="http://schemas.microsoft.com/office/drawing/2014/main" id="{6CB78395-1ED8-7C42-A170-FD36E37EF6FE}"/>
              </a:ext>
              <a:ext uri="{C183D7F6-B498-43B3-948B-1728B52AA6E4}">
                <adec:decorative xmlns:adec="http://schemas.microsoft.com/office/drawing/2017/decorative" val="0"/>
              </a:ext>
            </a:extLst>
          </p:cNvPr>
          <p:cNvSpPr>
            <a:spLocks noEditPoints="1"/>
          </p:cNvSpPr>
          <p:nvPr/>
        </p:nvSpPr>
        <p:spPr bwMode="auto">
          <a:xfrm>
            <a:off x="5072701"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668" descr="A blue check mark.">
            <a:extLst>
              <a:ext uri="{FF2B5EF4-FFF2-40B4-BE49-F238E27FC236}">
                <a16:creationId xmlns:a16="http://schemas.microsoft.com/office/drawing/2014/main" id="{DF300B37-90DD-7B44-AF4D-A4824557FEA3}"/>
              </a:ext>
              <a:ext uri="{C183D7F6-B498-43B3-948B-1728B52AA6E4}">
                <adec:decorative xmlns:adec="http://schemas.microsoft.com/office/drawing/2017/decorative" val="0"/>
              </a:ext>
            </a:extLst>
          </p:cNvPr>
          <p:cNvSpPr>
            <a:spLocks noEditPoints="1"/>
          </p:cNvSpPr>
          <p:nvPr/>
        </p:nvSpPr>
        <p:spPr bwMode="auto">
          <a:xfrm>
            <a:off x="7583278"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668" descr="A blue check mark.">
            <a:extLst>
              <a:ext uri="{FF2B5EF4-FFF2-40B4-BE49-F238E27FC236}">
                <a16:creationId xmlns:a16="http://schemas.microsoft.com/office/drawing/2014/main" id="{7C9C166B-A450-42C9-8D32-B24D95DF5C0C}"/>
              </a:ext>
              <a:ext uri="{C183D7F6-B498-43B3-948B-1728B52AA6E4}">
                <adec:decorative xmlns:adec="http://schemas.microsoft.com/office/drawing/2017/decorative" val="0"/>
              </a:ext>
            </a:extLst>
          </p:cNvPr>
          <p:cNvSpPr>
            <a:spLocks noEditPoints="1"/>
          </p:cNvSpPr>
          <p:nvPr/>
        </p:nvSpPr>
        <p:spPr bwMode="auto">
          <a:xfrm>
            <a:off x="10309245" y="2708310"/>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Content Placeholder 13">
            <a:extLst>
              <a:ext uri="{FF2B5EF4-FFF2-40B4-BE49-F238E27FC236}">
                <a16:creationId xmlns:a16="http://schemas.microsoft.com/office/drawing/2014/main" id="{40D876A6-757F-4988-B23D-5D60B009F090}"/>
              </a:ext>
            </a:extLst>
          </p:cNvPr>
          <p:cNvSpPr>
            <a:spLocks noGrp="1"/>
          </p:cNvSpPr>
          <p:nvPr>
            <p:ph sz="quarter" idx="16"/>
          </p:nvPr>
        </p:nvSpPr>
        <p:spPr>
          <a:xfrm>
            <a:off x="658029" y="3078012"/>
            <a:ext cx="1601050" cy="275485"/>
          </a:xfrm>
        </p:spPr>
        <p:txBody>
          <a:bodyPr/>
          <a:lstStyle/>
          <a:p>
            <a:pPr marL="0" lvl="0" indent="0" defTabSz="914400">
              <a:spcBef>
                <a:spcPts val="0"/>
              </a:spcBef>
              <a:buSzTx/>
              <a:buNone/>
              <a:defRPr/>
            </a:pPr>
            <a:r>
              <a:rPr lang="en-US" sz="1400">
                <a:solidFill>
                  <a:srgbClr val="FFFFFF"/>
                </a:solidFill>
                <a:cs typeface="Segoe UI"/>
              </a:rPr>
              <a:t>In-memory OLTP</a:t>
            </a:r>
          </a:p>
        </p:txBody>
      </p:sp>
      <p:sp>
        <p:nvSpPr>
          <p:cNvPr id="75" name="Freeform 1668" descr="A blue check mark.">
            <a:extLst>
              <a:ext uri="{FF2B5EF4-FFF2-40B4-BE49-F238E27FC236}">
                <a16:creationId xmlns:a16="http://schemas.microsoft.com/office/drawing/2014/main" id="{DA1DA9C8-8A82-2145-8A95-FF895A5CE83E}"/>
              </a:ext>
              <a:ext uri="{C183D7F6-B498-43B3-948B-1728B52AA6E4}">
                <adec:decorative xmlns:adec="http://schemas.microsoft.com/office/drawing/2017/decorative" val="0"/>
              </a:ext>
            </a:extLst>
          </p:cNvPr>
          <p:cNvSpPr>
            <a:spLocks noEditPoints="1"/>
          </p:cNvSpPr>
          <p:nvPr/>
        </p:nvSpPr>
        <p:spPr bwMode="auto">
          <a:xfrm>
            <a:off x="5072701"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68" descr="A blue check mark.">
            <a:extLst>
              <a:ext uri="{FF2B5EF4-FFF2-40B4-BE49-F238E27FC236}">
                <a16:creationId xmlns:a16="http://schemas.microsoft.com/office/drawing/2014/main" id="{2B3C4E80-0740-B743-A20A-D451DA8AB90B}"/>
              </a:ext>
              <a:ext uri="{C183D7F6-B498-43B3-948B-1728B52AA6E4}">
                <adec:decorative xmlns:adec="http://schemas.microsoft.com/office/drawing/2017/decorative" val="0"/>
              </a:ext>
            </a:extLst>
          </p:cNvPr>
          <p:cNvSpPr>
            <a:spLocks noEditPoints="1"/>
          </p:cNvSpPr>
          <p:nvPr/>
        </p:nvSpPr>
        <p:spPr bwMode="auto">
          <a:xfrm>
            <a:off x="7583278"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1668" descr="A blue check mark.">
            <a:extLst>
              <a:ext uri="{FF2B5EF4-FFF2-40B4-BE49-F238E27FC236}">
                <a16:creationId xmlns:a16="http://schemas.microsoft.com/office/drawing/2014/main" id="{7F9688D5-A2A9-403C-AC5A-292C07250983}"/>
              </a:ext>
              <a:ext uri="{C183D7F6-B498-43B3-948B-1728B52AA6E4}">
                <adec:decorative xmlns:adec="http://schemas.microsoft.com/office/drawing/2017/decorative" val="0"/>
              </a:ext>
            </a:extLst>
          </p:cNvPr>
          <p:cNvSpPr>
            <a:spLocks noEditPoints="1"/>
          </p:cNvSpPr>
          <p:nvPr/>
        </p:nvSpPr>
        <p:spPr bwMode="auto">
          <a:xfrm>
            <a:off x="10309245" y="3089339"/>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Content Placeholder 15">
            <a:extLst>
              <a:ext uri="{FF2B5EF4-FFF2-40B4-BE49-F238E27FC236}">
                <a16:creationId xmlns:a16="http://schemas.microsoft.com/office/drawing/2014/main" id="{943093D3-1977-4716-B440-DA1C0B25D23E}"/>
              </a:ext>
            </a:extLst>
          </p:cNvPr>
          <p:cNvSpPr>
            <a:spLocks noGrp="1"/>
          </p:cNvSpPr>
          <p:nvPr>
            <p:ph sz="quarter" idx="17"/>
          </p:nvPr>
        </p:nvSpPr>
        <p:spPr>
          <a:xfrm>
            <a:off x="648778" y="3450115"/>
            <a:ext cx="1179291" cy="267902"/>
          </a:xfrm>
        </p:spPr>
        <p:txBody>
          <a:bodyPr/>
          <a:lstStyle/>
          <a:p>
            <a:pPr marL="0" lvl="0" indent="0" defTabSz="914400">
              <a:spcBef>
                <a:spcPts val="0"/>
              </a:spcBef>
              <a:buSzTx/>
              <a:buNone/>
              <a:defRPr/>
            </a:pPr>
            <a:r>
              <a:rPr lang="en-US" sz="1400" err="1">
                <a:solidFill>
                  <a:srgbClr val="FFFFFF"/>
                </a:solidFill>
                <a:cs typeface="Segoe UI"/>
              </a:rPr>
              <a:t>Columnstore</a:t>
            </a:r>
            <a:endParaRPr lang="en-US" sz="1400">
              <a:solidFill>
                <a:srgbClr val="FFFFFF"/>
              </a:solidFill>
              <a:cs typeface="Segoe UI"/>
            </a:endParaRPr>
          </a:p>
        </p:txBody>
      </p:sp>
      <p:sp>
        <p:nvSpPr>
          <p:cNvPr id="76" name="Freeform 1668" descr="A blue check mark.">
            <a:extLst>
              <a:ext uri="{FF2B5EF4-FFF2-40B4-BE49-F238E27FC236}">
                <a16:creationId xmlns:a16="http://schemas.microsoft.com/office/drawing/2014/main" id="{53EC39C9-05BB-324A-9943-D4B0259D441B}"/>
              </a:ext>
              <a:ext uri="{C183D7F6-B498-43B3-948B-1728B52AA6E4}">
                <adec:decorative xmlns:adec="http://schemas.microsoft.com/office/drawing/2017/decorative" val="0"/>
              </a:ext>
            </a:extLst>
          </p:cNvPr>
          <p:cNvSpPr>
            <a:spLocks noEditPoints="1"/>
          </p:cNvSpPr>
          <p:nvPr/>
        </p:nvSpPr>
        <p:spPr bwMode="auto">
          <a:xfrm>
            <a:off x="5072701"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668" descr="A blue check mark.">
            <a:extLst>
              <a:ext uri="{FF2B5EF4-FFF2-40B4-BE49-F238E27FC236}">
                <a16:creationId xmlns:a16="http://schemas.microsoft.com/office/drawing/2014/main" id="{EFCC2C93-C461-4A55-A637-3F782AD87847}"/>
              </a:ext>
              <a:ext uri="{C183D7F6-B498-43B3-948B-1728B52AA6E4}">
                <adec:decorative xmlns:adec="http://schemas.microsoft.com/office/drawing/2017/decorative" val="0"/>
              </a:ext>
            </a:extLst>
          </p:cNvPr>
          <p:cNvSpPr>
            <a:spLocks noEditPoints="1"/>
          </p:cNvSpPr>
          <p:nvPr/>
        </p:nvSpPr>
        <p:spPr bwMode="auto">
          <a:xfrm>
            <a:off x="7583278"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668" descr="A blue check mark.">
            <a:extLst>
              <a:ext uri="{FF2B5EF4-FFF2-40B4-BE49-F238E27FC236}">
                <a16:creationId xmlns:a16="http://schemas.microsoft.com/office/drawing/2014/main" id="{1F0A17FA-C9B9-4009-BD26-E0A1BB631BDE}"/>
              </a:ext>
              <a:ext uri="{C183D7F6-B498-43B3-948B-1728B52AA6E4}">
                <adec:decorative xmlns:adec="http://schemas.microsoft.com/office/drawing/2017/decorative" val="0"/>
              </a:ext>
            </a:extLst>
          </p:cNvPr>
          <p:cNvSpPr>
            <a:spLocks noEditPoints="1"/>
          </p:cNvSpPr>
          <p:nvPr/>
        </p:nvSpPr>
        <p:spPr bwMode="auto">
          <a:xfrm>
            <a:off x="10309245" y="3465613"/>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Content Placeholder 16">
            <a:extLst>
              <a:ext uri="{FF2B5EF4-FFF2-40B4-BE49-F238E27FC236}">
                <a16:creationId xmlns:a16="http://schemas.microsoft.com/office/drawing/2014/main" id="{5EDEA7E4-095D-40F1-8CDF-E89321BEE78A}"/>
              </a:ext>
            </a:extLst>
          </p:cNvPr>
          <p:cNvSpPr>
            <a:spLocks noGrp="1"/>
          </p:cNvSpPr>
          <p:nvPr>
            <p:ph sz="quarter" idx="18"/>
          </p:nvPr>
        </p:nvSpPr>
        <p:spPr>
          <a:xfrm>
            <a:off x="658082" y="3833035"/>
            <a:ext cx="2243728" cy="265061"/>
          </a:xfrm>
        </p:spPr>
        <p:txBody>
          <a:bodyPr/>
          <a:lstStyle/>
          <a:p>
            <a:pPr marL="0" lvl="0" indent="0">
              <a:spcBef>
                <a:spcPts val="0"/>
              </a:spcBef>
              <a:buSzTx/>
              <a:buNone/>
            </a:pPr>
            <a:r>
              <a:rPr lang="en-US" sz="1400">
                <a:solidFill>
                  <a:srgbClr val="FFFFFF"/>
                </a:solidFill>
                <a:cs typeface="+mn-cs"/>
              </a:rPr>
              <a:t>Intelligent Query Processing</a:t>
            </a:r>
          </a:p>
        </p:txBody>
      </p:sp>
      <p:sp>
        <p:nvSpPr>
          <p:cNvPr id="78" name="Freeform 1668" descr="A blue check mark.">
            <a:extLst>
              <a:ext uri="{FF2B5EF4-FFF2-40B4-BE49-F238E27FC236}">
                <a16:creationId xmlns:a16="http://schemas.microsoft.com/office/drawing/2014/main" id="{92AF1D53-46A9-A845-821D-9BBE2148C13F}"/>
              </a:ext>
              <a:ext uri="{C183D7F6-B498-43B3-948B-1728B52AA6E4}">
                <adec:decorative xmlns:adec="http://schemas.microsoft.com/office/drawing/2017/decorative" val="0"/>
              </a:ext>
            </a:extLst>
          </p:cNvPr>
          <p:cNvSpPr>
            <a:spLocks noEditPoints="1"/>
          </p:cNvSpPr>
          <p:nvPr/>
        </p:nvSpPr>
        <p:spPr bwMode="auto">
          <a:xfrm>
            <a:off x="5072701"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668" descr="A blue check mark.">
            <a:extLst>
              <a:ext uri="{FF2B5EF4-FFF2-40B4-BE49-F238E27FC236}">
                <a16:creationId xmlns:a16="http://schemas.microsoft.com/office/drawing/2014/main" id="{F426A7C4-7182-42DD-BEDA-FA504929D2FC}"/>
              </a:ext>
              <a:ext uri="{C183D7F6-B498-43B3-948B-1728B52AA6E4}">
                <adec:decorative xmlns:adec="http://schemas.microsoft.com/office/drawing/2017/decorative" val="0"/>
              </a:ext>
            </a:extLst>
          </p:cNvPr>
          <p:cNvSpPr>
            <a:spLocks noEditPoints="1"/>
          </p:cNvSpPr>
          <p:nvPr/>
        </p:nvSpPr>
        <p:spPr bwMode="auto">
          <a:xfrm>
            <a:off x="7583278"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668" descr="A blue check mark.">
            <a:extLst>
              <a:ext uri="{FF2B5EF4-FFF2-40B4-BE49-F238E27FC236}">
                <a16:creationId xmlns:a16="http://schemas.microsoft.com/office/drawing/2014/main" id="{C3A5F594-4322-4B84-A796-F7055707F3B3}"/>
              </a:ext>
              <a:ext uri="{C183D7F6-B498-43B3-948B-1728B52AA6E4}">
                <adec:decorative xmlns:adec="http://schemas.microsoft.com/office/drawing/2017/decorative" val="0"/>
              </a:ext>
            </a:extLst>
          </p:cNvPr>
          <p:cNvSpPr>
            <a:spLocks noEditPoints="1"/>
          </p:cNvSpPr>
          <p:nvPr/>
        </p:nvSpPr>
        <p:spPr bwMode="auto">
          <a:xfrm>
            <a:off x="10309245" y="3844264"/>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Content Placeholder 17">
            <a:extLst>
              <a:ext uri="{FF2B5EF4-FFF2-40B4-BE49-F238E27FC236}">
                <a16:creationId xmlns:a16="http://schemas.microsoft.com/office/drawing/2014/main" id="{F0A46C6D-2F87-4A0C-822B-E2DB338F1985}"/>
              </a:ext>
            </a:extLst>
          </p:cNvPr>
          <p:cNvSpPr>
            <a:spLocks noGrp="1"/>
          </p:cNvSpPr>
          <p:nvPr>
            <p:ph sz="quarter" idx="19"/>
          </p:nvPr>
        </p:nvSpPr>
        <p:spPr>
          <a:xfrm>
            <a:off x="656492" y="4207618"/>
            <a:ext cx="2932150" cy="222045"/>
          </a:xfrm>
        </p:spPr>
        <p:txBody>
          <a:bodyPr/>
          <a:lstStyle/>
          <a:p>
            <a:pPr marL="0" lvl="0" indent="0" defTabSz="914400">
              <a:spcBef>
                <a:spcPts val="0"/>
              </a:spcBef>
              <a:buSzTx/>
              <a:buNone/>
              <a:defRPr/>
            </a:pPr>
            <a:r>
              <a:rPr lang="en-US" sz="1400">
                <a:solidFill>
                  <a:srgbClr val="FFFFFF"/>
                </a:solidFill>
                <a:cs typeface="Segoe UI"/>
              </a:rPr>
              <a:t>Always On Availability Groups/HA</a:t>
            </a:r>
          </a:p>
        </p:txBody>
      </p:sp>
      <p:sp>
        <p:nvSpPr>
          <p:cNvPr id="79" name="Freeform 1668" descr="A blue check mark.">
            <a:extLst>
              <a:ext uri="{FF2B5EF4-FFF2-40B4-BE49-F238E27FC236}">
                <a16:creationId xmlns:a16="http://schemas.microsoft.com/office/drawing/2014/main" id="{CACE2942-5B38-BD4B-B987-D95DEE86E530}"/>
              </a:ext>
              <a:ext uri="{C183D7F6-B498-43B3-948B-1728B52AA6E4}">
                <adec:decorative xmlns:adec="http://schemas.microsoft.com/office/drawing/2017/decorative" val="0"/>
              </a:ext>
            </a:extLst>
          </p:cNvPr>
          <p:cNvSpPr>
            <a:spLocks noEditPoints="1"/>
          </p:cNvSpPr>
          <p:nvPr/>
        </p:nvSpPr>
        <p:spPr bwMode="auto">
          <a:xfrm>
            <a:off x="5072701"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668" descr="A blue check mark.">
            <a:extLst>
              <a:ext uri="{FF2B5EF4-FFF2-40B4-BE49-F238E27FC236}">
                <a16:creationId xmlns:a16="http://schemas.microsoft.com/office/drawing/2014/main" id="{6B748A14-ED6E-4782-9AD2-EC80ED9C9CA3}"/>
              </a:ext>
              <a:ext uri="{C183D7F6-B498-43B3-948B-1728B52AA6E4}">
                <adec:decorative xmlns:adec="http://schemas.microsoft.com/office/drawing/2017/decorative" val="0"/>
              </a:ext>
            </a:extLst>
          </p:cNvPr>
          <p:cNvSpPr>
            <a:spLocks noEditPoints="1"/>
          </p:cNvSpPr>
          <p:nvPr/>
        </p:nvSpPr>
        <p:spPr bwMode="auto">
          <a:xfrm>
            <a:off x="7583278"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668" descr="A blue check mark.">
            <a:extLst>
              <a:ext uri="{FF2B5EF4-FFF2-40B4-BE49-F238E27FC236}">
                <a16:creationId xmlns:a16="http://schemas.microsoft.com/office/drawing/2014/main" id="{9787BCE3-CBB7-41BB-BE9F-8EE42B55ACF3}"/>
              </a:ext>
              <a:ext uri="{C183D7F6-B498-43B3-948B-1728B52AA6E4}">
                <adec:decorative xmlns:adec="http://schemas.microsoft.com/office/drawing/2017/decorative" val="0"/>
              </a:ext>
            </a:extLst>
          </p:cNvPr>
          <p:cNvSpPr>
            <a:spLocks noEditPoints="1"/>
          </p:cNvSpPr>
          <p:nvPr/>
        </p:nvSpPr>
        <p:spPr bwMode="auto">
          <a:xfrm>
            <a:off x="10309245" y="42229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Content Placeholder 19">
            <a:extLst>
              <a:ext uri="{FF2B5EF4-FFF2-40B4-BE49-F238E27FC236}">
                <a16:creationId xmlns:a16="http://schemas.microsoft.com/office/drawing/2014/main" id="{12B0588F-0A29-4F73-BC4A-65612D7703B4}"/>
              </a:ext>
            </a:extLst>
          </p:cNvPr>
          <p:cNvSpPr>
            <a:spLocks noGrp="1"/>
          </p:cNvSpPr>
          <p:nvPr>
            <p:ph sz="quarter" idx="20"/>
          </p:nvPr>
        </p:nvSpPr>
        <p:spPr>
          <a:xfrm>
            <a:off x="661416" y="4581390"/>
            <a:ext cx="3213639" cy="294199"/>
          </a:xfrm>
        </p:spPr>
        <p:txBody>
          <a:bodyPr/>
          <a:lstStyle/>
          <a:p>
            <a:pPr marL="0" lvl="0" indent="0" defTabSz="914400">
              <a:spcBef>
                <a:spcPts val="0"/>
              </a:spcBef>
              <a:buSzTx/>
              <a:buNone/>
              <a:defRPr/>
            </a:pPr>
            <a:r>
              <a:rPr lang="en-US" sz="1400">
                <a:solidFill>
                  <a:srgbClr val="FFFFFF"/>
                </a:solidFill>
                <a:cs typeface="Segoe UI"/>
              </a:rPr>
              <a:t>In-database Machine Learning Services</a:t>
            </a:r>
          </a:p>
        </p:txBody>
      </p:sp>
      <p:sp>
        <p:nvSpPr>
          <p:cNvPr id="80" name="Freeform 1668" descr="A blue check mark.">
            <a:extLst>
              <a:ext uri="{FF2B5EF4-FFF2-40B4-BE49-F238E27FC236}">
                <a16:creationId xmlns:a16="http://schemas.microsoft.com/office/drawing/2014/main" id="{156288C2-E765-BA42-BF44-D4F740191DD7}"/>
              </a:ext>
              <a:ext uri="{C183D7F6-B498-43B3-948B-1728B52AA6E4}">
                <adec:decorative xmlns:adec="http://schemas.microsoft.com/office/drawing/2017/decorative" val="0"/>
              </a:ext>
            </a:extLst>
          </p:cNvPr>
          <p:cNvSpPr>
            <a:spLocks noEditPoints="1"/>
          </p:cNvSpPr>
          <p:nvPr/>
        </p:nvSpPr>
        <p:spPr bwMode="auto">
          <a:xfrm>
            <a:off x="5072701"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68" descr="A blue check mark.">
            <a:extLst>
              <a:ext uri="{FF2B5EF4-FFF2-40B4-BE49-F238E27FC236}">
                <a16:creationId xmlns:a16="http://schemas.microsoft.com/office/drawing/2014/main" id="{0AEDDFA7-47B3-E144-BD93-6211AA852094}"/>
              </a:ext>
              <a:ext uri="{C183D7F6-B498-43B3-948B-1728B52AA6E4}">
                <adec:decorative xmlns:adec="http://schemas.microsoft.com/office/drawing/2017/decorative" val="0"/>
              </a:ext>
            </a:extLst>
          </p:cNvPr>
          <p:cNvSpPr>
            <a:spLocks noEditPoints="1"/>
          </p:cNvSpPr>
          <p:nvPr/>
        </p:nvSpPr>
        <p:spPr bwMode="auto">
          <a:xfrm>
            <a:off x="7583278" y="460156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0" name="Group 99" descr="A double shaded check mark.">
            <a:extLst>
              <a:ext uri="{FF2B5EF4-FFF2-40B4-BE49-F238E27FC236}">
                <a16:creationId xmlns:a16="http://schemas.microsoft.com/office/drawing/2014/main" id="{5E553B26-7A50-A043-9CF6-1F137E988189}"/>
              </a:ext>
            </a:extLst>
          </p:cNvPr>
          <p:cNvGrpSpPr>
            <a:grpSpLocks noChangeAspect="1"/>
          </p:cNvGrpSpPr>
          <p:nvPr/>
        </p:nvGrpSpPr>
        <p:grpSpPr>
          <a:xfrm>
            <a:off x="10308509" y="4601199"/>
            <a:ext cx="201168" cy="201168"/>
            <a:chOff x="5990870" y="6277027"/>
            <a:chExt cx="1038580" cy="1038580"/>
          </a:xfrm>
        </p:grpSpPr>
        <p:sp>
          <p:nvSpPr>
            <p:cNvPr id="101" name="Freeform 1668">
              <a:extLst>
                <a:ext uri="{FF2B5EF4-FFF2-40B4-BE49-F238E27FC236}">
                  <a16:creationId xmlns:a16="http://schemas.microsoft.com/office/drawing/2014/main" id="{852E4BED-9C38-3C41-9A21-E08B40D27B30}"/>
                </a:ext>
                <a:ext uri="{C183D7F6-B498-43B3-948B-1728B52AA6E4}">
                  <adec:decorative xmlns:adec="http://schemas.microsoft.com/office/drawing/2017/decorative" val="1"/>
                </a:ext>
              </a:extLst>
            </p:cNvPr>
            <p:cNvSpPr>
              <a:spLocks noEditPoints="1"/>
            </p:cNvSpPr>
            <p:nvPr/>
          </p:nvSpPr>
          <p:spPr bwMode="auto">
            <a:xfrm>
              <a:off x="5990870" y="6277027"/>
              <a:ext cx="1038580" cy="10385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Chord 101">
              <a:extLst>
                <a:ext uri="{FF2B5EF4-FFF2-40B4-BE49-F238E27FC236}">
                  <a16:creationId xmlns:a16="http://schemas.microsoft.com/office/drawing/2014/main" id="{D1E03710-A11B-B246-9401-1E3A50609830}"/>
                </a:ext>
                <a:ext uri="{C183D7F6-B498-43B3-948B-1728B52AA6E4}">
                  <adec:decorative xmlns:adec="http://schemas.microsoft.com/office/drawing/2017/decorative" val="1"/>
                </a:ext>
              </a:extLst>
            </p:cNvPr>
            <p:cNvSpPr/>
            <p:nvPr/>
          </p:nvSpPr>
          <p:spPr bwMode="auto">
            <a:xfrm>
              <a:off x="5991925" y="6279136"/>
              <a:ext cx="1036471" cy="1036471"/>
            </a:xfrm>
            <a:prstGeom prst="chord">
              <a:avLst>
                <a:gd name="adj1" fmla="val 21589100"/>
                <a:gd name="adj2" fmla="val 108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80">
              <a:extLst>
                <a:ext uri="{FF2B5EF4-FFF2-40B4-BE49-F238E27FC236}">
                  <a16:creationId xmlns:a16="http://schemas.microsoft.com/office/drawing/2014/main" id="{6514968B-0559-B645-B26B-ABF23AD3A4DB}"/>
                </a:ext>
                <a:ext uri="{C183D7F6-B498-43B3-948B-1728B52AA6E4}">
                  <adec:decorative xmlns:adec="http://schemas.microsoft.com/office/drawing/2017/decorative" val="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Content Placeholder 27">
            <a:extLst>
              <a:ext uri="{FF2B5EF4-FFF2-40B4-BE49-F238E27FC236}">
                <a16:creationId xmlns:a16="http://schemas.microsoft.com/office/drawing/2014/main" id="{43968096-56C1-47E5-B5BB-6B027437CA7D}"/>
              </a:ext>
            </a:extLst>
          </p:cNvPr>
          <p:cNvSpPr>
            <a:spLocks noGrp="1"/>
          </p:cNvSpPr>
          <p:nvPr>
            <p:ph sz="quarter" idx="28"/>
          </p:nvPr>
        </p:nvSpPr>
        <p:spPr>
          <a:xfrm>
            <a:off x="10660020" y="4619982"/>
            <a:ext cx="742304" cy="200432"/>
          </a:xfrm>
        </p:spPr>
        <p:txBody>
          <a:bodyPr/>
          <a:lstStyle/>
          <a:p>
            <a:pPr marL="0" lvl="0" indent="0" defTabSz="914367">
              <a:spcBef>
                <a:spcPts val="0"/>
              </a:spcBef>
              <a:buSzTx/>
              <a:buNone/>
            </a:pPr>
            <a:r>
              <a:rPr lang="en-US" sz="1100">
                <a:gradFill>
                  <a:gsLst>
                    <a:gs pos="2917">
                      <a:srgbClr val="FFFFFF"/>
                    </a:gs>
                    <a:gs pos="30000">
                      <a:srgbClr val="FFFFFF"/>
                    </a:gs>
                  </a:gsLst>
                  <a:lin ang="5400000" scaled="0"/>
                </a:gradFill>
                <a:cs typeface="+mn-cs"/>
              </a:rPr>
              <a:t>Preview</a:t>
            </a:r>
          </a:p>
        </p:txBody>
      </p:sp>
      <p:sp>
        <p:nvSpPr>
          <p:cNvPr id="21" name="Content Placeholder 20">
            <a:extLst>
              <a:ext uri="{FF2B5EF4-FFF2-40B4-BE49-F238E27FC236}">
                <a16:creationId xmlns:a16="http://schemas.microsoft.com/office/drawing/2014/main" id="{F9D01231-0EE5-4E0A-81CA-69D35EE68305}"/>
              </a:ext>
            </a:extLst>
          </p:cNvPr>
          <p:cNvSpPr>
            <a:spLocks noGrp="1"/>
          </p:cNvSpPr>
          <p:nvPr>
            <p:ph sz="quarter" idx="21"/>
          </p:nvPr>
        </p:nvSpPr>
        <p:spPr>
          <a:xfrm>
            <a:off x="657428" y="4971701"/>
            <a:ext cx="1091260" cy="231526"/>
          </a:xfrm>
        </p:spPr>
        <p:txBody>
          <a:bodyPr/>
          <a:lstStyle/>
          <a:p>
            <a:pPr marL="0" lvl="0" indent="0" defTabSz="914400">
              <a:spcBef>
                <a:spcPts val="0"/>
              </a:spcBef>
              <a:buSzTx/>
              <a:buNone/>
              <a:defRPr/>
            </a:pPr>
            <a:r>
              <a:rPr lang="en-US" sz="1400">
                <a:solidFill>
                  <a:srgbClr val="FFFFFF"/>
                </a:solidFill>
                <a:cs typeface="Segoe UI"/>
              </a:rPr>
              <a:t>Compression</a:t>
            </a:r>
          </a:p>
        </p:txBody>
      </p:sp>
      <p:sp>
        <p:nvSpPr>
          <p:cNvPr id="33" name="Freeform 1668" descr="A blue check mark.">
            <a:extLst>
              <a:ext uri="{FF2B5EF4-FFF2-40B4-BE49-F238E27FC236}">
                <a16:creationId xmlns:a16="http://schemas.microsoft.com/office/drawing/2014/main" id="{A81F0EEF-6D6F-42AE-8853-4F8D6B1BA328}"/>
              </a:ext>
              <a:ext uri="{C183D7F6-B498-43B3-948B-1728B52AA6E4}">
                <adec:decorative xmlns:adec="http://schemas.microsoft.com/office/drawing/2017/decorative" val="0"/>
              </a:ext>
            </a:extLst>
          </p:cNvPr>
          <p:cNvSpPr>
            <a:spLocks noEditPoints="1"/>
          </p:cNvSpPr>
          <p:nvPr/>
        </p:nvSpPr>
        <p:spPr bwMode="auto">
          <a:xfrm>
            <a:off x="5072701"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668" descr="A blue check mark.">
            <a:extLst>
              <a:ext uri="{FF2B5EF4-FFF2-40B4-BE49-F238E27FC236}">
                <a16:creationId xmlns:a16="http://schemas.microsoft.com/office/drawing/2014/main" id="{E64CAE07-6328-45FF-B8B5-ABB8A80F4515}"/>
              </a:ext>
              <a:ext uri="{C183D7F6-B498-43B3-948B-1728B52AA6E4}">
                <adec:decorative xmlns:adec="http://schemas.microsoft.com/office/drawing/2017/decorative" val="0"/>
              </a:ext>
            </a:extLst>
          </p:cNvPr>
          <p:cNvSpPr>
            <a:spLocks noEditPoints="1"/>
          </p:cNvSpPr>
          <p:nvPr/>
        </p:nvSpPr>
        <p:spPr bwMode="auto">
          <a:xfrm>
            <a:off x="7583278"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1668" descr="A blue check mark.">
            <a:extLst>
              <a:ext uri="{FF2B5EF4-FFF2-40B4-BE49-F238E27FC236}">
                <a16:creationId xmlns:a16="http://schemas.microsoft.com/office/drawing/2014/main" id="{9CAAADA3-FF4E-2549-8FE6-D641874EA736}"/>
              </a:ext>
              <a:ext uri="{C183D7F6-B498-43B3-948B-1728B52AA6E4}">
                <adec:decorative xmlns:adec="http://schemas.microsoft.com/office/drawing/2017/decorative" val="0"/>
              </a:ext>
            </a:extLst>
          </p:cNvPr>
          <p:cNvSpPr>
            <a:spLocks noEditPoints="1"/>
          </p:cNvSpPr>
          <p:nvPr/>
        </p:nvSpPr>
        <p:spPr bwMode="auto">
          <a:xfrm>
            <a:off x="10308884" y="4970377"/>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Content Placeholder 21">
            <a:extLst>
              <a:ext uri="{FF2B5EF4-FFF2-40B4-BE49-F238E27FC236}">
                <a16:creationId xmlns:a16="http://schemas.microsoft.com/office/drawing/2014/main" id="{BB9BB2AD-0F10-4CCA-9936-355BA0594874}"/>
              </a:ext>
            </a:extLst>
          </p:cNvPr>
          <p:cNvSpPr>
            <a:spLocks noGrp="1"/>
          </p:cNvSpPr>
          <p:nvPr>
            <p:ph sz="quarter" idx="22"/>
          </p:nvPr>
        </p:nvSpPr>
        <p:spPr>
          <a:xfrm>
            <a:off x="659075" y="5345354"/>
            <a:ext cx="972489" cy="314903"/>
          </a:xfrm>
        </p:spPr>
        <p:txBody>
          <a:bodyPr/>
          <a:lstStyle/>
          <a:p>
            <a:pPr marL="0" lvl="0" indent="0" defTabSz="914400">
              <a:spcBef>
                <a:spcPts val="0"/>
              </a:spcBef>
              <a:buSzTx/>
              <a:buNone/>
              <a:defRPr/>
            </a:pPr>
            <a:r>
              <a:rPr lang="en-US" sz="1400">
                <a:solidFill>
                  <a:srgbClr val="FFFFFF"/>
                </a:solidFill>
                <a:cs typeface="Segoe UI"/>
              </a:rPr>
              <a:t>Partitioning</a:t>
            </a:r>
          </a:p>
        </p:txBody>
      </p:sp>
      <p:sp>
        <p:nvSpPr>
          <p:cNvPr id="34" name="Freeform 1668" descr="A blue check mark.">
            <a:extLst>
              <a:ext uri="{FF2B5EF4-FFF2-40B4-BE49-F238E27FC236}">
                <a16:creationId xmlns:a16="http://schemas.microsoft.com/office/drawing/2014/main" id="{AFF2B173-6C83-4117-BD3F-D39A55A5DFBB}"/>
              </a:ext>
              <a:ext uri="{C183D7F6-B498-43B3-948B-1728B52AA6E4}">
                <adec:decorative xmlns:adec="http://schemas.microsoft.com/office/drawing/2017/decorative" val="0"/>
              </a:ext>
            </a:extLst>
          </p:cNvPr>
          <p:cNvSpPr>
            <a:spLocks noEditPoints="1"/>
          </p:cNvSpPr>
          <p:nvPr/>
        </p:nvSpPr>
        <p:spPr bwMode="auto">
          <a:xfrm>
            <a:off x="5072701"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1668" descr="A blue check mark.">
            <a:extLst>
              <a:ext uri="{FF2B5EF4-FFF2-40B4-BE49-F238E27FC236}">
                <a16:creationId xmlns:a16="http://schemas.microsoft.com/office/drawing/2014/main" id="{855048B5-DEFE-4775-96C5-5A4981DA2622}"/>
              </a:ext>
              <a:ext uri="{C183D7F6-B498-43B3-948B-1728B52AA6E4}">
                <adec:decorative xmlns:adec="http://schemas.microsoft.com/office/drawing/2017/decorative" val="0"/>
              </a:ext>
            </a:extLst>
          </p:cNvPr>
          <p:cNvSpPr>
            <a:spLocks noEditPoints="1"/>
          </p:cNvSpPr>
          <p:nvPr/>
        </p:nvSpPr>
        <p:spPr bwMode="auto">
          <a:xfrm>
            <a:off x="7583278"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668" descr="A blue check mark.">
            <a:extLst>
              <a:ext uri="{FF2B5EF4-FFF2-40B4-BE49-F238E27FC236}">
                <a16:creationId xmlns:a16="http://schemas.microsoft.com/office/drawing/2014/main" id="{D0FD91FC-0E4E-D24F-AC64-63CA5FB525D3}"/>
              </a:ext>
              <a:ext uri="{C183D7F6-B498-43B3-948B-1728B52AA6E4}">
                <adec:decorative xmlns:adec="http://schemas.microsoft.com/office/drawing/2017/decorative" val="0"/>
              </a:ext>
            </a:extLst>
          </p:cNvPr>
          <p:cNvSpPr>
            <a:spLocks noEditPoints="1"/>
          </p:cNvSpPr>
          <p:nvPr/>
        </p:nvSpPr>
        <p:spPr bwMode="auto">
          <a:xfrm>
            <a:off x="10309245" y="5351016"/>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Content Placeholder 22">
            <a:extLst>
              <a:ext uri="{FF2B5EF4-FFF2-40B4-BE49-F238E27FC236}">
                <a16:creationId xmlns:a16="http://schemas.microsoft.com/office/drawing/2014/main" id="{E6822EC0-57C5-4CC2-A629-BFC00323C534}"/>
              </a:ext>
            </a:extLst>
          </p:cNvPr>
          <p:cNvSpPr>
            <a:spLocks noGrp="1"/>
          </p:cNvSpPr>
          <p:nvPr>
            <p:ph sz="quarter" idx="23"/>
          </p:nvPr>
        </p:nvSpPr>
        <p:spPr>
          <a:xfrm>
            <a:off x="656047" y="5716538"/>
            <a:ext cx="1285875" cy="215444"/>
          </a:xfrm>
        </p:spPr>
        <p:txBody>
          <a:bodyPr/>
          <a:lstStyle/>
          <a:p>
            <a:pPr marL="0" lvl="0" indent="0" defTabSz="914400">
              <a:spcBef>
                <a:spcPts val="0"/>
              </a:spcBef>
              <a:buSzTx/>
              <a:buNone/>
              <a:defRPr/>
            </a:pPr>
            <a:r>
              <a:rPr lang="en-US" sz="1400">
                <a:solidFill>
                  <a:srgbClr val="FFFFFF"/>
                </a:solidFill>
                <a:cs typeface="Segoe UI"/>
              </a:rPr>
              <a:t>Replication</a:t>
            </a:r>
          </a:p>
        </p:txBody>
      </p:sp>
      <p:sp>
        <p:nvSpPr>
          <p:cNvPr id="81" name="Freeform 1668" descr="A blue check mark.">
            <a:extLst>
              <a:ext uri="{FF2B5EF4-FFF2-40B4-BE49-F238E27FC236}">
                <a16:creationId xmlns:a16="http://schemas.microsoft.com/office/drawing/2014/main" id="{89BB39EE-9FBF-A842-85F6-214D8F3D16A5}"/>
              </a:ext>
              <a:ext uri="{C183D7F6-B498-43B3-948B-1728B52AA6E4}">
                <adec:decorative xmlns:adec="http://schemas.microsoft.com/office/drawing/2017/decorative" val="0"/>
              </a:ext>
            </a:extLst>
          </p:cNvPr>
          <p:cNvSpPr>
            <a:spLocks noEditPoints="1"/>
          </p:cNvSpPr>
          <p:nvPr/>
        </p:nvSpPr>
        <p:spPr bwMode="auto">
          <a:xfrm>
            <a:off x="5072701"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1668" descr="A blue check mark.">
            <a:extLst>
              <a:ext uri="{FF2B5EF4-FFF2-40B4-BE49-F238E27FC236}">
                <a16:creationId xmlns:a16="http://schemas.microsoft.com/office/drawing/2014/main" id="{7C771750-FA32-704E-B6EF-8974964096CA}"/>
              </a:ext>
              <a:ext uri="{C183D7F6-B498-43B3-948B-1728B52AA6E4}">
                <adec:decorative xmlns:adec="http://schemas.microsoft.com/office/drawing/2017/decorative" val="0"/>
              </a:ext>
            </a:extLst>
          </p:cNvPr>
          <p:cNvSpPr>
            <a:spLocks noEditPoints="1"/>
          </p:cNvSpPr>
          <p:nvPr/>
        </p:nvSpPr>
        <p:spPr bwMode="auto">
          <a:xfrm>
            <a:off x="7583278"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1668" descr="A blue check mark.">
            <a:extLst>
              <a:ext uri="{FF2B5EF4-FFF2-40B4-BE49-F238E27FC236}">
                <a16:creationId xmlns:a16="http://schemas.microsoft.com/office/drawing/2014/main" id="{F9782EC7-C730-4080-B8C7-0B1372FB1F91}"/>
              </a:ext>
              <a:ext uri="{C183D7F6-B498-43B3-948B-1728B52AA6E4}">
                <adec:decorative xmlns:adec="http://schemas.microsoft.com/office/drawing/2017/decorative" val="0"/>
              </a:ext>
            </a:extLst>
          </p:cNvPr>
          <p:cNvSpPr>
            <a:spLocks noEditPoints="1"/>
          </p:cNvSpPr>
          <p:nvPr/>
        </p:nvSpPr>
        <p:spPr bwMode="auto">
          <a:xfrm>
            <a:off x="10309245" y="5728128"/>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ECDFD9CD-B9F3-491E-82CC-1247ED355643}"/>
              </a:ext>
            </a:extLst>
          </p:cNvPr>
          <p:cNvSpPr>
            <a:spLocks noGrp="1"/>
          </p:cNvSpPr>
          <p:nvPr>
            <p:ph sz="quarter" idx="24"/>
          </p:nvPr>
        </p:nvSpPr>
        <p:spPr>
          <a:xfrm>
            <a:off x="657645" y="6092487"/>
            <a:ext cx="594426" cy="240704"/>
          </a:xfrm>
        </p:spPr>
        <p:txBody>
          <a:bodyPr/>
          <a:lstStyle/>
          <a:p>
            <a:pPr marL="0" indent="0">
              <a:buNone/>
            </a:pPr>
            <a:r>
              <a:rPr lang="en-US" sz="1400">
                <a:solidFill>
                  <a:srgbClr val="FFFFFF"/>
                </a:solidFill>
                <a:cs typeface="Segoe UI"/>
              </a:rPr>
              <a:t>Graph</a:t>
            </a:r>
            <a:endParaRPr lang="en-US"/>
          </a:p>
        </p:txBody>
      </p:sp>
      <p:sp>
        <p:nvSpPr>
          <p:cNvPr id="91" name="Freeform 1668" descr="A blue check mark.">
            <a:extLst>
              <a:ext uri="{FF2B5EF4-FFF2-40B4-BE49-F238E27FC236}">
                <a16:creationId xmlns:a16="http://schemas.microsoft.com/office/drawing/2014/main" id="{DE68AC00-B9D2-AC4F-8CCE-0E87187AFA8A}"/>
              </a:ext>
              <a:ext uri="{C183D7F6-B498-43B3-948B-1728B52AA6E4}">
                <adec:decorative xmlns:adec="http://schemas.microsoft.com/office/drawing/2017/decorative" val="0"/>
              </a:ext>
            </a:extLst>
          </p:cNvPr>
          <p:cNvSpPr>
            <a:spLocks noEditPoints="1"/>
          </p:cNvSpPr>
          <p:nvPr/>
        </p:nvSpPr>
        <p:spPr bwMode="auto">
          <a:xfrm>
            <a:off x="5072701"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1668" descr="A blue check mark.">
            <a:extLst>
              <a:ext uri="{FF2B5EF4-FFF2-40B4-BE49-F238E27FC236}">
                <a16:creationId xmlns:a16="http://schemas.microsoft.com/office/drawing/2014/main" id="{6768A26D-0373-A54D-A57B-FF2C392EFC55}"/>
              </a:ext>
              <a:ext uri="{C183D7F6-B498-43B3-948B-1728B52AA6E4}">
                <adec:decorative xmlns:adec="http://schemas.microsoft.com/office/drawing/2017/decorative" val="0"/>
              </a:ext>
            </a:extLst>
          </p:cNvPr>
          <p:cNvSpPr>
            <a:spLocks noEditPoints="1"/>
          </p:cNvSpPr>
          <p:nvPr/>
        </p:nvSpPr>
        <p:spPr bwMode="auto">
          <a:xfrm>
            <a:off x="7583278"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668" descr="A blue check mark.">
            <a:extLst>
              <a:ext uri="{FF2B5EF4-FFF2-40B4-BE49-F238E27FC236}">
                <a16:creationId xmlns:a16="http://schemas.microsoft.com/office/drawing/2014/main" id="{A7DA946C-4F74-4B09-8D49-987E9C896990}"/>
              </a:ext>
              <a:ext uri="{C183D7F6-B498-43B3-948B-1728B52AA6E4}">
                <adec:decorative xmlns:adec="http://schemas.microsoft.com/office/drawing/2017/decorative" val="0"/>
              </a:ext>
            </a:extLst>
          </p:cNvPr>
          <p:cNvSpPr>
            <a:spLocks noEditPoints="1"/>
          </p:cNvSpPr>
          <p:nvPr/>
        </p:nvSpPr>
        <p:spPr bwMode="auto">
          <a:xfrm>
            <a:off x="10309245" y="6086955"/>
            <a:ext cx="200432" cy="20043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81F266F3-E14B-4589-93C6-D633A0516BC2}"/>
              </a:ext>
              <a:ext uri="{C183D7F6-B498-43B3-948B-1728B52AA6E4}">
                <adec:decorative xmlns:adec="http://schemas.microsoft.com/office/drawing/2017/decorative" val="1"/>
              </a:ext>
            </a:extLst>
          </p:cNvPr>
          <p:cNvSpPr/>
          <p:nvPr/>
        </p:nvSpPr>
        <p:spPr bwMode="auto">
          <a:xfrm>
            <a:off x="6175238" y="1850515"/>
            <a:ext cx="2985414" cy="4543024"/>
          </a:xfrm>
          <a:prstGeom prst="rect">
            <a:avLst/>
          </a:prstGeom>
          <a:noFill/>
          <a:ln w="38100" cap="flat" cmpd="sng" algn="ctr">
            <a:solidFill>
              <a:schemeClr val="accent2"/>
            </a:solidFill>
            <a:prstDash val="solid"/>
            <a:headEnd type="none" w="med" len="med"/>
            <a:tailEnd type="none" w="med" len="med"/>
          </a:ln>
          <a:effectLst>
            <a:outerShdw blurRad="127000" dist="38100" dir="5400000" algn="tl"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476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6E8593-0732-72D5-4D8F-E46A2525BB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016106"/>
            <a:ext cx="12150381" cy="6175783"/>
          </a:xfrm>
          <a:prstGeom prst="rect">
            <a:avLst/>
          </a:prstGeom>
        </p:spPr>
      </p:pic>
      <p:sp>
        <p:nvSpPr>
          <p:cNvPr id="85" name="Content Placeholder 33">
            <a:extLst>
              <a:ext uri="{FF2B5EF4-FFF2-40B4-BE49-F238E27FC236}">
                <a16:creationId xmlns:a16="http://schemas.microsoft.com/office/drawing/2014/main" id="{D9787391-2FDE-427C-8EB8-40177E00A686}"/>
              </a:ext>
              <a:ext uri="{C183D7F6-B498-43B3-948B-1728B52AA6E4}">
                <adec:decorative xmlns:adec="http://schemas.microsoft.com/office/drawing/2017/decorative" val="1"/>
              </a:ext>
            </a:extLst>
          </p:cNvPr>
          <p:cNvSpPr txBox="1">
            <a:spLocks/>
          </p:cNvSpPr>
          <p:nvPr/>
        </p:nvSpPr>
        <p:spPr>
          <a:xfrm>
            <a:off x="8777059" y="4655307"/>
            <a:ext cx="2001837" cy="3231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3" name="Title 1">
            <a:extLst>
              <a:ext uri="{FF2B5EF4-FFF2-40B4-BE49-F238E27FC236}">
                <a16:creationId xmlns:a16="http://schemas.microsoft.com/office/drawing/2014/main" id="{4E552628-2D0E-45D2-A600-0AE9658EA077}"/>
              </a:ext>
            </a:extLst>
          </p:cNvPr>
          <p:cNvSpPr txBox="1">
            <a:spLocks noGrp="1"/>
          </p:cNvSpPr>
          <p:nvPr>
            <p:ph type="title" idx="4294967295"/>
          </p:nvPr>
        </p:nvSpPr>
        <p:spPr>
          <a:xfrm>
            <a:off x="588263" y="457200"/>
            <a:ext cx="7517756"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Business Critical vs. General Purpose</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67" name="Text Placeholder 7">
            <a:extLst>
              <a:ext uri="{FF2B5EF4-FFF2-40B4-BE49-F238E27FC236}">
                <a16:creationId xmlns:a16="http://schemas.microsoft.com/office/drawing/2014/main" id="{7D31D6BF-A50A-4F70-9976-A3F081FE30DB}"/>
              </a:ext>
            </a:extLst>
          </p:cNvPr>
          <p:cNvSpPr txBox="1">
            <a:spLocks/>
          </p:cNvSpPr>
          <p:nvPr/>
        </p:nvSpPr>
        <p:spPr>
          <a:xfrm>
            <a:off x="518027" y="1011198"/>
            <a:ext cx="6184900" cy="36933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Service tier comparison</a:t>
            </a:r>
          </a:p>
        </p:txBody>
      </p:sp>
      <p:grpSp>
        <p:nvGrpSpPr>
          <p:cNvPr id="4" name="Group 3">
            <a:extLst>
              <a:ext uri="{FF2B5EF4-FFF2-40B4-BE49-F238E27FC236}">
                <a16:creationId xmlns:a16="http://schemas.microsoft.com/office/drawing/2014/main" id="{70167A88-0670-37A2-D44C-3281BFE49C29}"/>
              </a:ext>
              <a:ext uri="{C183D7F6-B498-43B3-948B-1728B52AA6E4}">
                <adec:decorative xmlns:adec="http://schemas.microsoft.com/office/drawing/2017/decorative" val="1"/>
              </a:ext>
            </a:extLst>
          </p:cNvPr>
          <p:cNvGrpSpPr/>
          <p:nvPr/>
        </p:nvGrpSpPr>
        <p:grpSpPr>
          <a:xfrm>
            <a:off x="187663" y="2269754"/>
            <a:ext cx="259931" cy="3188066"/>
            <a:chOff x="187663" y="2269754"/>
            <a:chExt cx="259931" cy="3188066"/>
          </a:xfrm>
        </p:grpSpPr>
        <p:sp>
          <p:nvSpPr>
            <p:cNvPr id="2" name="Star: 5 Points 1">
              <a:extLst>
                <a:ext uri="{FF2B5EF4-FFF2-40B4-BE49-F238E27FC236}">
                  <a16:creationId xmlns:a16="http://schemas.microsoft.com/office/drawing/2014/main" id="{35AF5DD1-4D26-D9F6-0212-7EB8D3F181A7}"/>
                </a:ext>
              </a:extLst>
            </p:cNvPr>
            <p:cNvSpPr/>
            <p:nvPr/>
          </p:nvSpPr>
          <p:spPr bwMode="auto">
            <a:xfrm>
              <a:off x="187663" y="2269754"/>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Star: 5 Points 6">
              <a:extLst>
                <a:ext uri="{FF2B5EF4-FFF2-40B4-BE49-F238E27FC236}">
                  <a16:creationId xmlns:a16="http://schemas.microsoft.com/office/drawing/2014/main" id="{2D24DCCB-D3A4-0D21-ADA2-622D109D14AE}"/>
                </a:ext>
              </a:extLst>
            </p:cNvPr>
            <p:cNvSpPr/>
            <p:nvPr/>
          </p:nvSpPr>
          <p:spPr bwMode="auto">
            <a:xfrm>
              <a:off x="187663" y="262762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Star: 5 Points 7">
              <a:extLst>
                <a:ext uri="{FF2B5EF4-FFF2-40B4-BE49-F238E27FC236}">
                  <a16:creationId xmlns:a16="http://schemas.microsoft.com/office/drawing/2014/main" id="{99782EB9-FE22-3ABD-5F4C-25A8BB6921FC}"/>
                </a:ext>
              </a:extLst>
            </p:cNvPr>
            <p:cNvSpPr/>
            <p:nvPr/>
          </p:nvSpPr>
          <p:spPr bwMode="auto">
            <a:xfrm>
              <a:off x="187663" y="481688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Star: 5 Points 8">
              <a:extLst>
                <a:ext uri="{FF2B5EF4-FFF2-40B4-BE49-F238E27FC236}">
                  <a16:creationId xmlns:a16="http://schemas.microsoft.com/office/drawing/2014/main" id="{814F68AF-9B71-503E-C18A-CE2EC14B398D}"/>
                </a:ext>
              </a:extLst>
            </p:cNvPr>
            <p:cNvSpPr/>
            <p:nvPr/>
          </p:nvSpPr>
          <p:spPr bwMode="auto">
            <a:xfrm>
              <a:off x="187663" y="2996597"/>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 name="Star: 5 Points 2">
              <a:extLst>
                <a:ext uri="{FF2B5EF4-FFF2-40B4-BE49-F238E27FC236}">
                  <a16:creationId xmlns:a16="http://schemas.microsoft.com/office/drawing/2014/main" id="{3286C6DB-65F5-900A-62E8-925A60C96462}"/>
                </a:ext>
              </a:extLst>
            </p:cNvPr>
            <p:cNvSpPr/>
            <p:nvPr/>
          </p:nvSpPr>
          <p:spPr bwMode="auto">
            <a:xfrm>
              <a:off x="187663" y="5197889"/>
              <a:ext cx="259931" cy="259931"/>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1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1107996"/>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Always up to date / “evergreen” with automated updates</a:t>
            </a:r>
          </a:p>
        </p:txBody>
      </p:sp>
    </p:spTree>
    <p:extLst>
      <p:ext uri="{BB962C8B-B14F-4D97-AF65-F5344CB8AC3E}">
        <p14:creationId xmlns:p14="http://schemas.microsoft.com/office/powerpoint/2010/main" val="6231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2" name="Text Placeholder 1">
            <a:extLst>
              <a:ext uri="{FF2B5EF4-FFF2-40B4-BE49-F238E27FC236}">
                <a16:creationId xmlns:a16="http://schemas.microsoft.com/office/drawing/2014/main" id="{2954DF33-337E-2735-A40E-5A63E516D5FA}"/>
              </a:ext>
            </a:extLst>
          </p:cNvPr>
          <p:cNvSpPr>
            <a:spLocks noGrp="1"/>
          </p:cNvSpPr>
          <p:nvPr>
            <p:ph type="body" sz="quarter" idx="13"/>
          </p:nvPr>
        </p:nvSpPr>
        <p:spPr/>
        <p:txBody>
          <a:bodyPr/>
          <a:lstStyle/>
          <a:p>
            <a:r>
              <a:rPr lang="en-US" noProof="0">
                <a:solidFill>
                  <a:schemeClr val="tx1"/>
                </a:solidFill>
              </a:rPr>
              <a:t>Business Critical rolling upgrades</a:t>
            </a:r>
          </a:p>
        </p:txBody>
      </p:sp>
      <p:cxnSp>
        <p:nvCxnSpPr>
          <p:cNvPr id="52" name="Straight Connector 51">
            <a:extLst>
              <a:ext uri="{FF2B5EF4-FFF2-40B4-BE49-F238E27FC236}">
                <a16:creationId xmlns:a16="http://schemas.microsoft.com/office/drawing/2014/main" id="{DEDA7934-613F-4A82-BD63-B70FAEEF92B2}"/>
              </a:ext>
              <a:ext uri="{C183D7F6-B498-43B3-948B-1728B52AA6E4}">
                <adec:decorative xmlns:adec="http://schemas.microsoft.com/office/drawing/2017/decorative" val="1"/>
              </a:ext>
            </a:extLst>
          </p:cNvPr>
          <p:cNvCxnSpPr>
            <a:cxnSpLocks/>
            <a:stCxn id="53" idx="2"/>
            <a:endCxn id="57"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D15C169-E69F-41C4-A82D-C8090F0A637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4" name="Rectangle 53"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62584E49-4E2D-4175-BEF8-8234407A388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5" name="Rectangle 54">
            <a:extLst>
              <a:ext uri="{FF2B5EF4-FFF2-40B4-BE49-F238E27FC236}">
                <a16:creationId xmlns:a16="http://schemas.microsoft.com/office/drawing/2014/main" id="{0C12D51C-19C8-4DA9-9885-3BC2030094A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6" name="Picture 2">
            <a:extLst>
              <a:ext uri="{FF2B5EF4-FFF2-40B4-BE49-F238E27FC236}">
                <a16:creationId xmlns:a16="http://schemas.microsoft.com/office/drawing/2014/main" id="{32AE4CFC-EB96-4707-AC3A-E91866E6605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BF1353D-5096-4F8A-BB3E-9F3B4EF85A92}"/>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8" name="Rectangle 57">
            <a:extLst>
              <a:ext uri="{FF2B5EF4-FFF2-40B4-BE49-F238E27FC236}">
                <a16:creationId xmlns:a16="http://schemas.microsoft.com/office/drawing/2014/main" id="{D21D0F41-AF47-4AFD-85B4-F82D79AD901D}"/>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9" name="Picture 2">
            <a:extLst>
              <a:ext uri="{FF2B5EF4-FFF2-40B4-BE49-F238E27FC236}">
                <a16:creationId xmlns:a16="http://schemas.microsoft.com/office/drawing/2014/main" id="{EA2963B7-5091-4723-BED5-4900B32ED8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76FC4D3-12AE-4803-99F8-9EBB9C5CE9E7}"/>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45602273-F0F2-4F71-87A4-1A5CE82B36D5}"/>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185E96CF-4C25-4C38-BD55-46ED21E5EC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9A46724-574B-4FA2-BB5E-60ACC9D6E41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4" name="Graphic 63">
            <a:extLst>
              <a:ext uri="{FF2B5EF4-FFF2-40B4-BE49-F238E27FC236}">
                <a16:creationId xmlns:a16="http://schemas.microsoft.com/office/drawing/2014/main" id="{20FFD9F2-5BD0-468E-B827-C21C406DC4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5" name="Connector: Elbow 64">
            <a:extLst>
              <a:ext uri="{FF2B5EF4-FFF2-40B4-BE49-F238E27FC236}">
                <a16:creationId xmlns:a16="http://schemas.microsoft.com/office/drawing/2014/main" id="{F6BADB55-A7E4-4F7B-82EE-FC9E1887CB01}"/>
              </a:ext>
              <a:ext uri="{C183D7F6-B498-43B3-948B-1728B52AA6E4}">
                <adec:decorative xmlns:adec="http://schemas.microsoft.com/office/drawing/2017/decorative" val="1"/>
              </a:ext>
            </a:extLst>
          </p:cNvPr>
          <p:cNvCxnSpPr>
            <a:cxnSpLocks/>
            <a:stCxn id="53" idx="2"/>
            <a:endCxn id="60"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B1F6946-7E79-4289-8620-C358086C2048}"/>
              </a:ext>
              <a:ext uri="{C183D7F6-B498-43B3-948B-1728B52AA6E4}">
                <adec:decorative xmlns:adec="http://schemas.microsoft.com/office/drawing/2017/decorative" val="1"/>
              </a:ext>
            </a:extLst>
          </p:cNvPr>
          <p:cNvCxnSpPr>
            <a:cxnSpLocks/>
            <a:stCxn id="53" idx="2"/>
            <a:endCxn id="54"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D1FC36-A959-4240-A20E-7BD9F4F1BEC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0" name="Rectangle 69">
            <a:extLst>
              <a:ext uri="{FF2B5EF4-FFF2-40B4-BE49-F238E27FC236}">
                <a16:creationId xmlns:a16="http://schemas.microsoft.com/office/drawing/2014/main" id="{F3AD1F18-AB1C-4C22-A98E-E66F919428A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2" name="Rectangle 71">
            <a:extLst>
              <a:ext uri="{FF2B5EF4-FFF2-40B4-BE49-F238E27FC236}">
                <a16:creationId xmlns:a16="http://schemas.microsoft.com/office/drawing/2014/main" id="{EC139B18-F853-42AB-BB63-FA91B0908AB2}"/>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4" name="Rectangle 73">
            <a:extLst>
              <a:ext uri="{FF2B5EF4-FFF2-40B4-BE49-F238E27FC236}">
                <a16:creationId xmlns:a16="http://schemas.microsoft.com/office/drawing/2014/main" id="{06490CD6-4F83-43B2-A7C8-3E649885BA05}"/>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6" name="Rectangle 75">
            <a:extLst>
              <a:ext uri="{FF2B5EF4-FFF2-40B4-BE49-F238E27FC236}">
                <a16:creationId xmlns:a16="http://schemas.microsoft.com/office/drawing/2014/main" id="{C4ACFB8D-954D-4D2C-B81A-0DB3235361A5}"/>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8" name="Rectangle 77">
            <a:extLst>
              <a:ext uri="{FF2B5EF4-FFF2-40B4-BE49-F238E27FC236}">
                <a16:creationId xmlns:a16="http://schemas.microsoft.com/office/drawing/2014/main" id="{38082C96-4BA0-45C4-B099-CC444BAAD41F}"/>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9" name="Rectangle 78">
            <a:extLst>
              <a:ext uri="{FF2B5EF4-FFF2-40B4-BE49-F238E27FC236}">
                <a16:creationId xmlns:a16="http://schemas.microsoft.com/office/drawing/2014/main" id="{7A3A0933-8BF5-402E-8772-3E471F68FAE2}"/>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81" name="Straight Arrow Connector 80">
            <a:extLst>
              <a:ext uri="{FF2B5EF4-FFF2-40B4-BE49-F238E27FC236}">
                <a16:creationId xmlns:a16="http://schemas.microsoft.com/office/drawing/2014/main" id="{77D6011A-9605-4B11-8879-6D88CAFF55CE}"/>
              </a:ext>
              <a:ext uri="{C183D7F6-B498-43B3-948B-1728B52AA6E4}">
                <adec:decorative xmlns:adec="http://schemas.microsoft.com/office/drawing/2017/decorative" val="1"/>
              </a:ext>
            </a:extLst>
          </p:cNvPr>
          <p:cNvCxnSpPr>
            <a:cxnSpLocks/>
            <a:endCxn id="53"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A38AA4C-90DD-4B51-B2A0-03C3AC4413B3}"/>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4" name="Rectangle 83">
            <a:extLst>
              <a:ext uri="{FF2B5EF4-FFF2-40B4-BE49-F238E27FC236}">
                <a16:creationId xmlns:a16="http://schemas.microsoft.com/office/drawing/2014/main" id="{CCF9DC0F-4733-4B1A-960E-0211A2B0182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7" name="Rectangle 86">
            <a:extLst>
              <a:ext uri="{FF2B5EF4-FFF2-40B4-BE49-F238E27FC236}">
                <a16:creationId xmlns:a16="http://schemas.microsoft.com/office/drawing/2014/main" id="{0E875A98-6BA6-4059-BFF4-07C65F63743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88" name="Rectangle 87">
            <a:extLst>
              <a:ext uri="{FF2B5EF4-FFF2-40B4-BE49-F238E27FC236}">
                <a16:creationId xmlns:a16="http://schemas.microsoft.com/office/drawing/2014/main" id="{6B4CD5B3-F617-4874-BE00-6C857F99728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49" name="Rectangle 48">
            <a:extLst>
              <a:ext uri="{FF2B5EF4-FFF2-40B4-BE49-F238E27FC236}">
                <a16:creationId xmlns:a16="http://schemas.microsoft.com/office/drawing/2014/main" id="{0E654935-F40E-4B68-A4A4-4BA4307319D8}"/>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97" name="Rectangle 96">
            <a:extLst>
              <a:ext uri="{FF2B5EF4-FFF2-40B4-BE49-F238E27FC236}">
                <a16:creationId xmlns:a16="http://schemas.microsoft.com/office/drawing/2014/main" id="{1B5336EC-D557-487B-AFFB-6080B4E052EB}"/>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98" name="Rectangle 97">
            <a:extLst>
              <a:ext uri="{FF2B5EF4-FFF2-40B4-BE49-F238E27FC236}">
                <a16:creationId xmlns:a16="http://schemas.microsoft.com/office/drawing/2014/main" id="{04ED8BB6-09AC-4C3C-B00D-192E24B998B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12" name="Rectangle 111">
            <a:extLst>
              <a:ext uri="{FF2B5EF4-FFF2-40B4-BE49-F238E27FC236}">
                <a16:creationId xmlns:a16="http://schemas.microsoft.com/office/drawing/2014/main" id="{36BB4D22-B099-469A-9C45-6BE555D9F86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14" name="Rectangle 113">
            <a:extLst>
              <a:ext uri="{FF2B5EF4-FFF2-40B4-BE49-F238E27FC236}">
                <a16:creationId xmlns:a16="http://schemas.microsoft.com/office/drawing/2014/main" id="{55C17642-6660-42DB-B444-5791BDB3D674}"/>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69" name="Graphic 68">
            <a:extLst>
              <a:ext uri="{FF2B5EF4-FFF2-40B4-BE49-F238E27FC236}">
                <a16:creationId xmlns:a16="http://schemas.microsoft.com/office/drawing/2014/main" id="{E64497C3-7A4C-46E7-B838-10A50FADEF1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 name="Group 6">
            <a:extLst>
              <a:ext uri="{FF2B5EF4-FFF2-40B4-BE49-F238E27FC236}">
                <a16:creationId xmlns:a16="http://schemas.microsoft.com/office/drawing/2014/main" id="{31516F83-55E0-44D6-A399-FCC8BF256915}"/>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67" name="Rectangle 66">
              <a:extLst>
                <a:ext uri="{FF2B5EF4-FFF2-40B4-BE49-F238E27FC236}">
                  <a16:creationId xmlns:a16="http://schemas.microsoft.com/office/drawing/2014/main" id="{BAB10B2E-9088-48A6-BB0F-F8C3051C5FA2}"/>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75" name="Graphic 74">
              <a:extLst>
                <a:ext uri="{FF2B5EF4-FFF2-40B4-BE49-F238E27FC236}">
                  <a16:creationId xmlns:a16="http://schemas.microsoft.com/office/drawing/2014/main" id="{5AC9C2C0-D4F2-4104-9C1E-2D04D100EE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1" name="Group 90">
              <a:extLst>
                <a:ext uri="{FF2B5EF4-FFF2-40B4-BE49-F238E27FC236}">
                  <a16:creationId xmlns:a16="http://schemas.microsoft.com/office/drawing/2014/main" id="{9103BA90-2D95-4196-B764-3A2232B77040}"/>
                </a:ext>
              </a:extLst>
            </p:cNvPr>
            <p:cNvGrpSpPr/>
            <p:nvPr/>
          </p:nvGrpSpPr>
          <p:grpSpPr>
            <a:xfrm>
              <a:off x="6263189" y="6310262"/>
              <a:ext cx="1278363" cy="536798"/>
              <a:chOff x="6263189" y="4847666"/>
              <a:chExt cx="1278363" cy="536798"/>
            </a:xfrm>
          </p:grpSpPr>
          <p:cxnSp>
            <p:nvCxnSpPr>
              <p:cNvPr id="92" name="Straight Connector 91">
                <a:extLst>
                  <a:ext uri="{FF2B5EF4-FFF2-40B4-BE49-F238E27FC236}">
                    <a16:creationId xmlns:a16="http://schemas.microsoft.com/office/drawing/2014/main" id="{46EA99F5-B1DF-4E47-9657-429A4A425CE4}"/>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5407D7-C264-4311-9FF2-ADB3F5720DF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6" name="Rectangle 115">
            <a:extLst>
              <a:ext uri="{FF2B5EF4-FFF2-40B4-BE49-F238E27FC236}">
                <a16:creationId xmlns:a16="http://schemas.microsoft.com/office/drawing/2014/main" id="{E8D87D7D-B5C6-4905-B91B-0DDA85D15667}"/>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818FDACE-6722-4CFA-AD2F-915710083A9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77" name="Graphic 76">
            <a:extLst>
              <a:ext uri="{FF2B5EF4-FFF2-40B4-BE49-F238E27FC236}">
                <a16:creationId xmlns:a16="http://schemas.microsoft.com/office/drawing/2014/main" id="{9F834781-1DC7-4B07-8655-73CFC5F336D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100" name="Group 99">
            <a:extLst>
              <a:ext uri="{FF2B5EF4-FFF2-40B4-BE49-F238E27FC236}">
                <a16:creationId xmlns:a16="http://schemas.microsoft.com/office/drawing/2014/main" id="{77E33149-3FBC-4716-9843-F1533B3BA746}"/>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101" name="Rectangle 100">
              <a:extLst>
                <a:ext uri="{FF2B5EF4-FFF2-40B4-BE49-F238E27FC236}">
                  <a16:creationId xmlns:a16="http://schemas.microsoft.com/office/drawing/2014/main" id="{0220E625-A384-4B59-8072-81BD433E262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2" name="Graphic 101">
              <a:extLst>
                <a:ext uri="{FF2B5EF4-FFF2-40B4-BE49-F238E27FC236}">
                  <a16:creationId xmlns:a16="http://schemas.microsoft.com/office/drawing/2014/main" id="{26258234-6AEC-4FD2-A65D-56DB421D243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3" name="Group 102">
              <a:extLst>
                <a:ext uri="{FF2B5EF4-FFF2-40B4-BE49-F238E27FC236}">
                  <a16:creationId xmlns:a16="http://schemas.microsoft.com/office/drawing/2014/main" id="{2D87FFCD-C8EF-4E1B-B2F8-3A1F47FCE54C}"/>
                </a:ext>
              </a:extLst>
            </p:cNvPr>
            <p:cNvGrpSpPr/>
            <p:nvPr/>
          </p:nvGrpSpPr>
          <p:grpSpPr>
            <a:xfrm>
              <a:off x="6263189" y="6310262"/>
              <a:ext cx="1278363" cy="536798"/>
              <a:chOff x="6263189" y="4847666"/>
              <a:chExt cx="1278363" cy="536798"/>
            </a:xfrm>
          </p:grpSpPr>
          <p:cxnSp>
            <p:nvCxnSpPr>
              <p:cNvPr id="104" name="Straight Connector 103">
                <a:extLst>
                  <a:ext uri="{FF2B5EF4-FFF2-40B4-BE49-F238E27FC236}">
                    <a16:creationId xmlns:a16="http://schemas.microsoft.com/office/drawing/2014/main" id="{4A58360B-9DFC-4C17-956A-61F7B3A78406}"/>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9D0F66D-9837-4458-B55C-7702888252AA}"/>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BC7590E4-E745-466A-A652-F02B6DA6161B}"/>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7" name="Rectangle 106">
              <a:extLst>
                <a:ext uri="{FF2B5EF4-FFF2-40B4-BE49-F238E27FC236}">
                  <a16:creationId xmlns:a16="http://schemas.microsoft.com/office/drawing/2014/main" id="{4E746AD2-7443-4F76-8B57-350CF3530CB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8" name="Graphic 107">
              <a:extLst>
                <a:ext uri="{FF2B5EF4-FFF2-40B4-BE49-F238E27FC236}">
                  <a16:creationId xmlns:a16="http://schemas.microsoft.com/office/drawing/2014/main" id="{F006E7FF-8CC7-4B55-B30F-20E72440FD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9" name="Group 108">
              <a:extLst>
                <a:ext uri="{FF2B5EF4-FFF2-40B4-BE49-F238E27FC236}">
                  <a16:creationId xmlns:a16="http://schemas.microsoft.com/office/drawing/2014/main" id="{D88C1E1C-D92D-48ED-96E9-30D37EAA2DCD}"/>
                </a:ext>
              </a:extLst>
            </p:cNvPr>
            <p:cNvGrpSpPr/>
            <p:nvPr/>
          </p:nvGrpSpPr>
          <p:grpSpPr>
            <a:xfrm>
              <a:off x="6263189" y="6310262"/>
              <a:ext cx="1278363" cy="536798"/>
              <a:chOff x="6263189" y="4847666"/>
              <a:chExt cx="1278363" cy="536798"/>
            </a:xfrm>
          </p:grpSpPr>
          <p:cxnSp>
            <p:nvCxnSpPr>
              <p:cNvPr id="110" name="Straight Connector 109">
                <a:extLst>
                  <a:ext uri="{FF2B5EF4-FFF2-40B4-BE49-F238E27FC236}">
                    <a16:creationId xmlns:a16="http://schemas.microsoft.com/office/drawing/2014/main" id="{29F2E0DF-A227-4507-AA36-7FA85CF3D2F7}"/>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E56C0-4660-425D-AA88-1E82C751D398}"/>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A6D2A29-8AF9-45B1-8948-9F783AE5C56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73" name="Rectangle 72">
              <a:extLst>
                <a:ext uri="{FF2B5EF4-FFF2-40B4-BE49-F238E27FC236}">
                  <a16:creationId xmlns:a16="http://schemas.microsoft.com/office/drawing/2014/main" id="{F01CB4F3-D4C1-4FE7-B3F9-B81066A7B5BE}"/>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AFD556B4-E169-4601-AD4E-92E958327092}"/>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6" name="Picture 2">
              <a:extLst>
                <a:ext uri="{FF2B5EF4-FFF2-40B4-BE49-F238E27FC236}">
                  <a16:creationId xmlns:a16="http://schemas.microsoft.com/office/drawing/2014/main" id="{AAF99781-3A5F-47B6-A579-46161C32989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D25560D-8D6D-4436-9C8F-E4D012A70E43}"/>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0" name="Rectangle 89">
              <a:extLst>
                <a:ext uri="{FF2B5EF4-FFF2-40B4-BE49-F238E27FC236}">
                  <a16:creationId xmlns:a16="http://schemas.microsoft.com/office/drawing/2014/main" id="{15C53B80-A66B-4EC4-8B40-92A49AFDFAA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4" name="Picture 2">
              <a:extLst>
                <a:ext uri="{FF2B5EF4-FFF2-40B4-BE49-F238E27FC236}">
                  <a16:creationId xmlns:a16="http://schemas.microsoft.com/office/drawing/2014/main" id="{EACE6E06-3142-41AE-BD8A-0BDE40E01B2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878ED93E-2AFB-4E65-BE9E-4C18B08D7864}"/>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6" name="Rectangle 95">
              <a:extLst>
                <a:ext uri="{FF2B5EF4-FFF2-40B4-BE49-F238E27FC236}">
                  <a16:creationId xmlns:a16="http://schemas.microsoft.com/office/drawing/2014/main" id="{13C49035-DA16-4C87-B62D-A3958C670F8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9" name="Picture 2">
              <a:extLst>
                <a:ext uri="{FF2B5EF4-FFF2-40B4-BE49-F238E27FC236}">
                  <a16:creationId xmlns:a16="http://schemas.microsoft.com/office/drawing/2014/main" id="{167940AE-57CC-47D1-9DC8-DB98747626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0A6E0B1E-312F-448B-A17D-FA5D144CC8D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8" name="Rectangle 117">
              <a:extLst>
                <a:ext uri="{FF2B5EF4-FFF2-40B4-BE49-F238E27FC236}">
                  <a16:creationId xmlns:a16="http://schemas.microsoft.com/office/drawing/2014/main" id="{84901AAA-69C7-4F93-B95D-1AF061C0E1C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9" name="Rectangle 118">
              <a:extLst>
                <a:ext uri="{FF2B5EF4-FFF2-40B4-BE49-F238E27FC236}">
                  <a16:creationId xmlns:a16="http://schemas.microsoft.com/office/drawing/2014/main" id="{16536497-EB6D-4C70-B480-27CDA5EEF8F6}"/>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0" name="Rectangle 119">
              <a:extLst>
                <a:ext uri="{FF2B5EF4-FFF2-40B4-BE49-F238E27FC236}">
                  <a16:creationId xmlns:a16="http://schemas.microsoft.com/office/drawing/2014/main" id="{0439DDBB-F237-4B68-B001-B81691273AE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1" name="Rectangle 120">
              <a:extLst>
                <a:ext uri="{FF2B5EF4-FFF2-40B4-BE49-F238E27FC236}">
                  <a16:creationId xmlns:a16="http://schemas.microsoft.com/office/drawing/2014/main" id="{2400A7E7-0019-46AE-B647-B255089C8D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2" name="Rectangle 121">
              <a:extLst>
                <a:ext uri="{FF2B5EF4-FFF2-40B4-BE49-F238E27FC236}">
                  <a16:creationId xmlns:a16="http://schemas.microsoft.com/office/drawing/2014/main" id="{D37A9D7E-E055-4957-BD99-471375CE4DE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3" name="Rectangle 122">
              <a:extLst>
                <a:ext uri="{FF2B5EF4-FFF2-40B4-BE49-F238E27FC236}">
                  <a16:creationId xmlns:a16="http://schemas.microsoft.com/office/drawing/2014/main" id="{9DAC7ACD-7CD8-4DDE-ABA7-21432C35931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4" name="Rectangle 123">
              <a:extLst>
                <a:ext uri="{FF2B5EF4-FFF2-40B4-BE49-F238E27FC236}">
                  <a16:creationId xmlns:a16="http://schemas.microsoft.com/office/drawing/2014/main" id="{2CDCD724-620F-4390-9919-D2D9D5C9BD0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25" name="Rectangle 124">
              <a:extLst>
                <a:ext uri="{FF2B5EF4-FFF2-40B4-BE49-F238E27FC236}">
                  <a16:creationId xmlns:a16="http://schemas.microsoft.com/office/drawing/2014/main" id="{2D29BB82-036D-4120-B0B5-43731F45CC1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28" name="Graphic 127">
              <a:extLst>
                <a:ext uri="{FF2B5EF4-FFF2-40B4-BE49-F238E27FC236}">
                  <a16:creationId xmlns:a16="http://schemas.microsoft.com/office/drawing/2014/main" id="{AB98CFB8-EB51-4615-B81E-5ADD65ED60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9" name="Group 128">
              <a:extLst>
                <a:ext uri="{FF2B5EF4-FFF2-40B4-BE49-F238E27FC236}">
                  <a16:creationId xmlns:a16="http://schemas.microsoft.com/office/drawing/2014/main" id="{7A82B28D-2C47-4904-B2C0-07CEF5581D3F}"/>
                </a:ext>
              </a:extLst>
            </p:cNvPr>
            <p:cNvGrpSpPr/>
            <p:nvPr/>
          </p:nvGrpSpPr>
          <p:grpSpPr>
            <a:xfrm>
              <a:off x="6221061" y="4806442"/>
              <a:ext cx="1371600" cy="619246"/>
              <a:chOff x="6221061" y="6269038"/>
              <a:chExt cx="1371600" cy="619246"/>
            </a:xfrm>
          </p:grpSpPr>
          <p:sp>
            <p:nvSpPr>
              <p:cNvPr id="132" name="Rectangle 131">
                <a:extLst>
                  <a:ext uri="{FF2B5EF4-FFF2-40B4-BE49-F238E27FC236}">
                    <a16:creationId xmlns:a16="http://schemas.microsoft.com/office/drawing/2014/main" id="{6F772450-144B-485F-B079-02C624D2026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33" name="Graphic 132">
                <a:extLst>
                  <a:ext uri="{FF2B5EF4-FFF2-40B4-BE49-F238E27FC236}">
                    <a16:creationId xmlns:a16="http://schemas.microsoft.com/office/drawing/2014/main" id="{50461CF4-F719-4E50-8B7F-A0FAFC6C5B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30" name="Graphic 129">
              <a:extLst>
                <a:ext uri="{FF2B5EF4-FFF2-40B4-BE49-F238E27FC236}">
                  <a16:creationId xmlns:a16="http://schemas.microsoft.com/office/drawing/2014/main" id="{E81ED854-6703-47DA-A260-A496F2B2B0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1" name="Graphic 130">
              <a:extLst>
                <a:ext uri="{FF2B5EF4-FFF2-40B4-BE49-F238E27FC236}">
                  <a16:creationId xmlns:a16="http://schemas.microsoft.com/office/drawing/2014/main" id="{FBCE43DA-4AD7-4C6A-8020-D88B2E0431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13" name="Graphic 112">
            <a:extLst>
              <a:ext uri="{FF2B5EF4-FFF2-40B4-BE49-F238E27FC236}">
                <a16:creationId xmlns:a16="http://schemas.microsoft.com/office/drawing/2014/main" id="{2C39AD6D-DBDC-4305-A5CF-10DCD8A9272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
        <p:nvSpPr>
          <p:cNvPr id="5" name="Content Placeholder 2">
            <a:extLst>
              <a:ext uri="{FF2B5EF4-FFF2-40B4-BE49-F238E27FC236}">
                <a16:creationId xmlns:a16="http://schemas.microsoft.com/office/drawing/2014/main" id="{A06EC122-342E-76A3-C8CC-74531A1F4B1B}"/>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14" name="Straight Connector 13">
            <a:extLst>
              <a:ext uri="{FF2B5EF4-FFF2-40B4-BE49-F238E27FC236}">
                <a16:creationId xmlns:a16="http://schemas.microsoft.com/office/drawing/2014/main" id="{303A76D6-E3E4-9E43-1CA5-C74472873F69}"/>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2835F8B-F842-A5AB-A195-0D4A96653213}"/>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16" name="Oval 15">
            <a:extLst>
              <a:ext uri="{FF2B5EF4-FFF2-40B4-BE49-F238E27FC236}">
                <a16:creationId xmlns:a16="http://schemas.microsoft.com/office/drawing/2014/main" id="{B2F03570-06C5-1BE0-1030-6CEBBA6B9FBB}"/>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17" name="Oval 16">
            <a:extLst>
              <a:ext uri="{FF2B5EF4-FFF2-40B4-BE49-F238E27FC236}">
                <a16:creationId xmlns:a16="http://schemas.microsoft.com/office/drawing/2014/main" id="{BA8DED47-E5B4-6988-7FC5-073AAA39D2F8}"/>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8" name="Oval 17">
            <a:extLst>
              <a:ext uri="{FF2B5EF4-FFF2-40B4-BE49-F238E27FC236}">
                <a16:creationId xmlns:a16="http://schemas.microsoft.com/office/drawing/2014/main" id="{CCE98A68-89FF-4878-8650-98ED92771D92}"/>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9" name="Oval 18">
            <a:extLst>
              <a:ext uri="{FF2B5EF4-FFF2-40B4-BE49-F238E27FC236}">
                <a16:creationId xmlns:a16="http://schemas.microsoft.com/office/drawing/2014/main" id="{191AFAF7-227C-EB78-6FF7-7EAFCFC604A0}"/>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5260468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55" name="Text Placeholder 54">
            <a:extLst>
              <a:ext uri="{FF2B5EF4-FFF2-40B4-BE49-F238E27FC236}">
                <a16:creationId xmlns:a16="http://schemas.microsoft.com/office/drawing/2014/main" id="{AF4F75FD-A220-0233-5CAF-9F268AEC9559}"/>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35EBDCB2-EAA2-5DFC-3E70-1888374CF8D7}"/>
              </a:ext>
              <a:ext uri="{C183D7F6-B498-43B3-948B-1728B52AA6E4}">
                <adec:decorative xmlns:adec="http://schemas.microsoft.com/office/drawing/2017/decorative" val="1"/>
              </a:ext>
            </a:extLst>
          </p:cNvPr>
          <p:cNvCxnSpPr>
            <a:cxnSpLocks/>
            <a:stCxn id="5" idx="2"/>
            <a:endCxn id="10"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A01AE9AE-F427-38E6-9271-761FEA9EB281}"/>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3F9CA849-350A-C655-8C8B-1FCB77BD590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 name="Rectangle 7">
            <a:extLst>
              <a:ext uri="{FF2B5EF4-FFF2-40B4-BE49-F238E27FC236}">
                <a16:creationId xmlns:a16="http://schemas.microsoft.com/office/drawing/2014/main" id="{47850862-C85E-E776-6925-01577A35B864}"/>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 name="Picture 2">
            <a:extLst>
              <a:ext uri="{FF2B5EF4-FFF2-40B4-BE49-F238E27FC236}">
                <a16:creationId xmlns:a16="http://schemas.microsoft.com/office/drawing/2014/main" id="{36CFA123-EC22-7820-AABA-36B8591B5F3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CED7192-A1E2-F0F4-D66C-CE13E11F3E64}"/>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2" name="Rectangle 11">
            <a:extLst>
              <a:ext uri="{FF2B5EF4-FFF2-40B4-BE49-F238E27FC236}">
                <a16:creationId xmlns:a16="http://schemas.microsoft.com/office/drawing/2014/main" id="{57482D6F-B352-25FB-93BB-621839DD27BB}"/>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3" name="Picture 2">
            <a:extLst>
              <a:ext uri="{FF2B5EF4-FFF2-40B4-BE49-F238E27FC236}">
                <a16:creationId xmlns:a16="http://schemas.microsoft.com/office/drawing/2014/main" id="{C3E48441-52D3-C593-8135-7305AB031C8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58F8A76-65EA-08BA-CB32-7A2392E0544B}"/>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5" name="Rectangle 14">
            <a:extLst>
              <a:ext uri="{FF2B5EF4-FFF2-40B4-BE49-F238E27FC236}">
                <a16:creationId xmlns:a16="http://schemas.microsoft.com/office/drawing/2014/main" id="{1F829F9D-EDE7-D574-D5EF-B86EA9ECBAE3}"/>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6" name="Picture 2">
            <a:extLst>
              <a:ext uri="{FF2B5EF4-FFF2-40B4-BE49-F238E27FC236}">
                <a16:creationId xmlns:a16="http://schemas.microsoft.com/office/drawing/2014/main" id="{275F5040-C3D8-4E44-143C-FAC80A996E5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924D7A2-AA24-566B-0604-9DAEFCA084D8}"/>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8" name="Graphic 17">
            <a:extLst>
              <a:ext uri="{FF2B5EF4-FFF2-40B4-BE49-F238E27FC236}">
                <a16:creationId xmlns:a16="http://schemas.microsoft.com/office/drawing/2014/main" id="{5BC59337-726F-458F-A063-6FC4F3CDFF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9" name="Connector: Elbow 18">
            <a:extLst>
              <a:ext uri="{FF2B5EF4-FFF2-40B4-BE49-F238E27FC236}">
                <a16:creationId xmlns:a16="http://schemas.microsoft.com/office/drawing/2014/main" id="{7AEFAB39-ED5F-CB46-081E-A618ECF6C755}"/>
              </a:ext>
              <a:ext uri="{C183D7F6-B498-43B3-948B-1728B52AA6E4}">
                <adec:decorative xmlns:adec="http://schemas.microsoft.com/office/drawing/2017/decorative" val="1"/>
              </a:ext>
            </a:extLst>
          </p:cNvPr>
          <p:cNvCxnSpPr>
            <a:cxnSpLocks/>
            <a:stCxn id="5" idx="2"/>
            <a:endCxn id="14"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5F3C629-E8DD-E1BB-9C70-215E45E21DBE}"/>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B7D0A37-7510-0A03-168A-701DD90452DD}"/>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2" name="Rectangle 21">
            <a:extLst>
              <a:ext uri="{FF2B5EF4-FFF2-40B4-BE49-F238E27FC236}">
                <a16:creationId xmlns:a16="http://schemas.microsoft.com/office/drawing/2014/main" id="{F00DD7C6-A221-24AA-8158-93AE1D1A587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3" name="Rectangle 22">
            <a:extLst>
              <a:ext uri="{FF2B5EF4-FFF2-40B4-BE49-F238E27FC236}">
                <a16:creationId xmlns:a16="http://schemas.microsoft.com/office/drawing/2014/main" id="{727947EC-F317-936C-C96A-AAD835B99DDF}"/>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4" name="Rectangle 23">
            <a:extLst>
              <a:ext uri="{FF2B5EF4-FFF2-40B4-BE49-F238E27FC236}">
                <a16:creationId xmlns:a16="http://schemas.microsoft.com/office/drawing/2014/main" id="{B4F714B1-5D5D-3D6E-EFF8-3E6DF0D4DB9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5" name="Rectangle 24">
            <a:extLst>
              <a:ext uri="{FF2B5EF4-FFF2-40B4-BE49-F238E27FC236}">
                <a16:creationId xmlns:a16="http://schemas.microsoft.com/office/drawing/2014/main" id="{47F87450-F38B-624C-8D52-4862D0DDAF3F}"/>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6" name="Rectangle 25">
            <a:extLst>
              <a:ext uri="{FF2B5EF4-FFF2-40B4-BE49-F238E27FC236}">
                <a16:creationId xmlns:a16="http://schemas.microsoft.com/office/drawing/2014/main" id="{639D0AB4-38FD-1810-1FFA-D3C7CB5E5595}"/>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7" name="Rectangle 26">
            <a:extLst>
              <a:ext uri="{FF2B5EF4-FFF2-40B4-BE49-F238E27FC236}">
                <a16:creationId xmlns:a16="http://schemas.microsoft.com/office/drawing/2014/main" id="{1083EDA9-F437-AEA4-DCAF-FB4A7EC74F90}"/>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8" name="Straight Arrow Connector 27">
            <a:extLst>
              <a:ext uri="{FF2B5EF4-FFF2-40B4-BE49-F238E27FC236}">
                <a16:creationId xmlns:a16="http://schemas.microsoft.com/office/drawing/2014/main" id="{90D6AB80-42EE-2B29-1673-0D745CE3158E}"/>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3C5C14C-0A31-E709-74C6-D36E5B1AC817}"/>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0" name="Rectangle 29">
            <a:extLst>
              <a:ext uri="{FF2B5EF4-FFF2-40B4-BE49-F238E27FC236}">
                <a16:creationId xmlns:a16="http://schemas.microsoft.com/office/drawing/2014/main" id="{606A06B2-AAFA-62DC-B003-631B7B7B7D8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1" name="Rectangle 30">
            <a:extLst>
              <a:ext uri="{FF2B5EF4-FFF2-40B4-BE49-F238E27FC236}">
                <a16:creationId xmlns:a16="http://schemas.microsoft.com/office/drawing/2014/main" id="{24F87B22-6186-FFD0-84BA-3361E1C525D9}"/>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2" name="Rectangle 31">
            <a:extLst>
              <a:ext uri="{FF2B5EF4-FFF2-40B4-BE49-F238E27FC236}">
                <a16:creationId xmlns:a16="http://schemas.microsoft.com/office/drawing/2014/main" id="{29D11F35-78EF-1CC9-C4E0-CC1EAD97ACE2}"/>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3" name="Rectangle 32">
            <a:extLst>
              <a:ext uri="{FF2B5EF4-FFF2-40B4-BE49-F238E27FC236}">
                <a16:creationId xmlns:a16="http://schemas.microsoft.com/office/drawing/2014/main" id="{B38A8406-B8C5-9163-1CAB-F8D81E61689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4" name="Rectangle 33">
            <a:extLst>
              <a:ext uri="{FF2B5EF4-FFF2-40B4-BE49-F238E27FC236}">
                <a16:creationId xmlns:a16="http://schemas.microsoft.com/office/drawing/2014/main" id="{23E7514C-2A45-BF4A-B989-371218D5884C}"/>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5" name="Rectangle 34">
            <a:extLst>
              <a:ext uri="{FF2B5EF4-FFF2-40B4-BE49-F238E27FC236}">
                <a16:creationId xmlns:a16="http://schemas.microsoft.com/office/drawing/2014/main" id="{6915F918-B469-EF59-7EDC-174C885015E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6" name="Rectangle 35">
            <a:extLst>
              <a:ext uri="{FF2B5EF4-FFF2-40B4-BE49-F238E27FC236}">
                <a16:creationId xmlns:a16="http://schemas.microsoft.com/office/drawing/2014/main" id="{7368FF25-8114-52EA-DCB7-E190E82C704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7" name="Rectangle 36">
            <a:extLst>
              <a:ext uri="{FF2B5EF4-FFF2-40B4-BE49-F238E27FC236}">
                <a16:creationId xmlns:a16="http://schemas.microsoft.com/office/drawing/2014/main" id="{3AE9CBB0-2972-7B99-FB30-A1C922CE603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8" name="Graphic 37">
            <a:extLst>
              <a:ext uri="{FF2B5EF4-FFF2-40B4-BE49-F238E27FC236}">
                <a16:creationId xmlns:a16="http://schemas.microsoft.com/office/drawing/2014/main" id="{C8CD066F-BCEF-3264-D85F-DC3FE7FAB00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9" name="Group 38">
            <a:extLst>
              <a:ext uri="{FF2B5EF4-FFF2-40B4-BE49-F238E27FC236}">
                <a16:creationId xmlns:a16="http://schemas.microsoft.com/office/drawing/2014/main" id="{7ADEB0FD-A2D4-F640-A576-2413B24A0B73}"/>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40" name="Rectangle 39">
              <a:extLst>
                <a:ext uri="{FF2B5EF4-FFF2-40B4-BE49-F238E27FC236}">
                  <a16:creationId xmlns:a16="http://schemas.microsoft.com/office/drawing/2014/main" id="{C00E8A93-CA2E-2398-FDEE-9996B3701526}"/>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1" name="Graphic 40">
              <a:extLst>
                <a:ext uri="{FF2B5EF4-FFF2-40B4-BE49-F238E27FC236}">
                  <a16:creationId xmlns:a16="http://schemas.microsoft.com/office/drawing/2014/main" id="{1E254D38-CFD0-0647-F9EF-98380FED021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2" name="Group 41">
              <a:extLst>
                <a:ext uri="{FF2B5EF4-FFF2-40B4-BE49-F238E27FC236}">
                  <a16:creationId xmlns:a16="http://schemas.microsoft.com/office/drawing/2014/main" id="{9B3253E4-BEA6-09CE-A991-0D53E2A7BD6A}"/>
                </a:ext>
              </a:extLst>
            </p:cNvPr>
            <p:cNvGrpSpPr/>
            <p:nvPr/>
          </p:nvGrpSpPr>
          <p:grpSpPr>
            <a:xfrm>
              <a:off x="6263189" y="6310262"/>
              <a:ext cx="1278363" cy="536798"/>
              <a:chOff x="6263189" y="4847666"/>
              <a:chExt cx="1278363" cy="536798"/>
            </a:xfrm>
          </p:grpSpPr>
          <p:cxnSp>
            <p:nvCxnSpPr>
              <p:cNvPr id="43" name="Straight Connector 42">
                <a:extLst>
                  <a:ext uri="{FF2B5EF4-FFF2-40B4-BE49-F238E27FC236}">
                    <a16:creationId xmlns:a16="http://schemas.microsoft.com/office/drawing/2014/main" id="{EE779173-F32A-B170-DA62-44598DF005D1}"/>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73872E-2131-35DB-8AB6-3C8F6AD87CB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5" name="Rectangle 44">
            <a:extLst>
              <a:ext uri="{FF2B5EF4-FFF2-40B4-BE49-F238E27FC236}">
                <a16:creationId xmlns:a16="http://schemas.microsoft.com/office/drawing/2014/main" id="{D764FFFF-2146-08C5-FFAE-1A30F95E619F}"/>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6" name="Graphic 45">
            <a:extLst>
              <a:ext uri="{FF2B5EF4-FFF2-40B4-BE49-F238E27FC236}">
                <a16:creationId xmlns:a16="http://schemas.microsoft.com/office/drawing/2014/main" id="{AA5C39E2-F3C4-ADD8-AE53-E1A82283AE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7" name="Graphic 46">
            <a:extLst>
              <a:ext uri="{FF2B5EF4-FFF2-40B4-BE49-F238E27FC236}">
                <a16:creationId xmlns:a16="http://schemas.microsoft.com/office/drawing/2014/main" id="{8304FF1F-125D-B074-5FA6-B2DEA6F6A2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8" name="Group 47">
            <a:extLst>
              <a:ext uri="{FF2B5EF4-FFF2-40B4-BE49-F238E27FC236}">
                <a16:creationId xmlns:a16="http://schemas.microsoft.com/office/drawing/2014/main" id="{BC32AD35-0A9F-FB87-A4FA-F26D463C24BF}"/>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50" name="Rectangle 49">
              <a:extLst>
                <a:ext uri="{FF2B5EF4-FFF2-40B4-BE49-F238E27FC236}">
                  <a16:creationId xmlns:a16="http://schemas.microsoft.com/office/drawing/2014/main" id="{1886D1B9-6F6D-33A0-209E-C1FBFF1AE46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1" name="Graphic 50">
              <a:extLst>
                <a:ext uri="{FF2B5EF4-FFF2-40B4-BE49-F238E27FC236}">
                  <a16:creationId xmlns:a16="http://schemas.microsoft.com/office/drawing/2014/main" id="{747D0F2B-583A-53AA-F9BA-7229C2E3282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80" name="Group 79">
              <a:extLst>
                <a:ext uri="{FF2B5EF4-FFF2-40B4-BE49-F238E27FC236}">
                  <a16:creationId xmlns:a16="http://schemas.microsoft.com/office/drawing/2014/main" id="{94D8D5F8-1AF1-38C1-F661-D7EE9550502B}"/>
                </a:ext>
              </a:extLst>
            </p:cNvPr>
            <p:cNvGrpSpPr/>
            <p:nvPr/>
          </p:nvGrpSpPr>
          <p:grpSpPr>
            <a:xfrm>
              <a:off x="6263189" y="6310262"/>
              <a:ext cx="1278363" cy="536798"/>
              <a:chOff x="6263189" y="4847666"/>
              <a:chExt cx="1278363" cy="536798"/>
            </a:xfrm>
          </p:grpSpPr>
          <p:cxnSp>
            <p:nvCxnSpPr>
              <p:cNvPr id="117" name="Straight Connector 116">
                <a:extLst>
                  <a:ext uri="{FF2B5EF4-FFF2-40B4-BE49-F238E27FC236}">
                    <a16:creationId xmlns:a16="http://schemas.microsoft.com/office/drawing/2014/main" id="{1CBA6CC3-F768-FB77-ADC1-3C1B5DDFE2CB}"/>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414AD00-9285-1CF3-DEA2-3C4F083E199F}"/>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7" name="Group 126">
            <a:extLst>
              <a:ext uri="{FF2B5EF4-FFF2-40B4-BE49-F238E27FC236}">
                <a16:creationId xmlns:a16="http://schemas.microsoft.com/office/drawing/2014/main" id="{2C52959F-3FC3-E87E-7633-9EC4E51BCC2E}"/>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34" name="Rectangle 133">
              <a:extLst>
                <a:ext uri="{FF2B5EF4-FFF2-40B4-BE49-F238E27FC236}">
                  <a16:creationId xmlns:a16="http://schemas.microsoft.com/office/drawing/2014/main" id="{B2DA5548-6C0B-ED87-C8F1-03E57A932F6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35" name="Graphic 134">
              <a:extLst>
                <a:ext uri="{FF2B5EF4-FFF2-40B4-BE49-F238E27FC236}">
                  <a16:creationId xmlns:a16="http://schemas.microsoft.com/office/drawing/2014/main" id="{14979086-6E4C-4547-38A1-3AD74C59B83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36" name="Group 135">
              <a:extLst>
                <a:ext uri="{FF2B5EF4-FFF2-40B4-BE49-F238E27FC236}">
                  <a16:creationId xmlns:a16="http://schemas.microsoft.com/office/drawing/2014/main" id="{9CAFE4A0-193F-3F71-465E-2298B3F9A21B}"/>
                </a:ext>
              </a:extLst>
            </p:cNvPr>
            <p:cNvGrpSpPr/>
            <p:nvPr/>
          </p:nvGrpSpPr>
          <p:grpSpPr>
            <a:xfrm>
              <a:off x="6263189" y="6310262"/>
              <a:ext cx="1278363" cy="536798"/>
              <a:chOff x="6263189" y="4847666"/>
              <a:chExt cx="1278363" cy="536798"/>
            </a:xfrm>
          </p:grpSpPr>
          <p:cxnSp>
            <p:nvCxnSpPr>
              <p:cNvPr id="137" name="Straight Connector 136">
                <a:extLst>
                  <a:ext uri="{FF2B5EF4-FFF2-40B4-BE49-F238E27FC236}">
                    <a16:creationId xmlns:a16="http://schemas.microsoft.com/office/drawing/2014/main" id="{52F3B55E-FC5A-BE77-B4D2-B057902CABB1}"/>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7C9CA6-B0E1-BE0B-6B8E-FF8D0478D901}"/>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CE2E8D1C-416F-714E-DBB8-3060C06CDEE6}"/>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140" name="Rectangle 139">
              <a:extLst>
                <a:ext uri="{FF2B5EF4-FFF2-40B4-BE49-F238E27FC236}">
                  <a16:creationId xmlns:a16="http://schemas.microsoft.com/office/drawing/2014/main" id="{EC1C40B0-D51A-5662-DA3A-C7B30B58038A}"/>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1" name="Rectangle 140">
              <a:extLst>
                <a:ext uri="{FF2B5EF4-FFF2-40B4-BE49-F238E27FC236}">
                  <a16:creationId xmlns:a16="http://schemas.microsoft.com/office/drawing/2014/main" id="{73801827-40D9-85E9-0651-E7DF3EE8B14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2" name="Picture 2">
              <a:extLst>
                <a:ext uri="{FF2B5EF4-FFF2-40B4-BE49-F238E27FC236}">
                  <a16:creationId xmlns:a16="http://schemas.microsoft.com/office/drawing/2014/main" id="{E0D3822D-23A1-7DA9-529A-142FF7D8062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4168FDFE-6E24-22EE-1C81-EDE62275C400}"/>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4" name="Rectangle 143">
              <a:extLst>
                <a:ext uri="{FF2B5EF4-FFF2-40B4-BE49-F238E27FC236}">
                  <a16:creationId xmlns:a16="http://schemas.microsoft.com/office/drawing/2014/main" id="{14101D13-7DDD-1D3B-8E45-F08B02EEBF15}"/>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5" name="Picture 2">
              <a:extLst>
                <a:ext uri="{FF2B5EF4-FFF2-40B4-BE49-F238E27FC236}">
                  <a16:creationId xmlns:a16="http://schemas.microsoft.com/office/drawing/2014/main" id="{4463FB4F-AF05-7E3C-EBFC-A2311189636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AD36BEC8-1EDE-BB1D-FD54-C17CC975E9D3}"/>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7" name="Rectangle 146">
              <a:extLst>
                <a:ext uri="{FF2B5EF4-FFF2-40B4-BE49-F238E27FC236}">
                  <a16:creationId xmlns:a16="http://schemas.microsoft.com/office/drawing/2014/main" id="{713F67B5-5699-42F7-90DF-DB680C3D1182}"/>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48" name="Picture 2">
              <a:extLst>
                <a:ext uri="{FF2B5EF4-FFF2-40B4-BE49-F238E27FC236}">
                  <a16:creationId xmlns:a16="http://schemas.microsoft.com/office/drawing/2014/main" id="{C43DDC3A-653D-E4C9-BE9E-A302BFEE36F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AF738D34-C14B-7748-99F0-3516F376F69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50" name="Rectangle 149">
              <a:extLst>
                <a:ext uri="{FF2B5EF4-FFF2-40B4-BE49-F238E27FC236}">
                  <a16:creationId xmlns:a16="http://schemas.microsoft.com/office/drawing/2014/main" id="{253598DF-E082-740B-CC47-AC1C64FB485C}"/>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51" name="Rectangle 150">
              <a:extLst>
                <a:ext uri="{FF2B5EF4-FFF2-40B4-BE49-F238E27FC236}">
                  <a16:creationId xmlns:a16="http://schemas.microsoft.com/office/drawing/2014/main" id="{CDD68AF4-9781-08E1-AB7B-E09DF0E70BB9}"/>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52" name="Rectangle 151">
              <a:extLst>
                <a:ext uri="{FF2B5EF4-FFF2-40B4-BE49-F238E27FC236}">
                  <a16:creationId xmlns:a16="http://schemas.microsoft.com/office/drawing/2014/main" id="{C56A2F76-B755-18DC-70D2-2CCD71DDFBF4}"/>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53" name="Rectangle 152">
              <a:extLst>
                <a:ext uri="{FF2B5EF4-FFF2-40B4-BE49-F238E27FC236}">
                  <a16:creationId xmlns:a16="http://schemas.microsoft.com/office/drawing/2014/main" id="{B16E9B3E-C6F2-ABB4-8CF1-73C558F6927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54" name="Rectangle 153">
              <a:extLst>
                <a:ext uri="{FF2B5EF4-FFF2-40B4-BE49-F238E27FC236}">
                  <a16:creationId xmlns:a16="http://schemas.microsoft.com/office/drawing/2014/main" id="{D919FB91-BB40-6998-541E-0AF93027EAD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55" name="Rectangle 154">
              <a:extLst>
                <a:ext uri="{FF2B5EF4-FFF2-40B4-BE49-F238E27FC236}">
                  <a16:creationId xmlns:a16="http://schemas.microsoft.com/office/drawing/2014/main" id="{06E9D68D-A711-D4D4-498A-5596319A7FA0}"/>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56" name="Rectangle 155">
              <a:extLst>
                <a:ext uri="{FF2B5EF4-FFF2-40B4-BE49-F238E27FC236}">
                  <a16:creationId xmlns:a16="http://schemas.microsoft.com/office/drawing/2014/main" id="{DEA94FBA-2812-1979-CD4F-49868150F80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57" name="Rectangle 156">
              <a:extLst>
                <a:ext uri="{FF2B5EF4-FFF2-40B4-BE49-F238E27FC236}">
                  <a16:creationId xmlns:a16="http://schemas.microsoft.com/office/drawing/2014/main" id="{DE8C6697-7A8C-4B5E-D88D-5799A954DD07}"/>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58" name="Graphic 157">
              <a:extLst>
                <a:ext uri="{FF2B5EF4-FFF2-40B4-BE49-F238E27FC236}">
                  <a16:creationId xmlns:a16="http://schemas.microsoft.com/office/drawing/2014/main" id="{F8B73DF9-A3B7-E87C-2A2A-26B7B4F3A6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59" name="Group 158">
              <a:extLst>
                <a:ext uri="{FF2B5EF4-FFF2-40B4-BE49-F238E27FC236}">
                  <a16:creationId xmlns:a16="http://schemas.microsoft.com/office/drawing/2014/main" id="{807F00F9-340A-C669-9F1F-24CAAD64D405}"/>
                </a:ext>
              </a:extLst>
            </p:cNvPr>
            <p:cNvGrpSpPr/>
            <p:nvPr/>
          </p:nvGrpSpPr>
          <p:grpSpPr>
            <a:xfrm>
              <a:off x="6221061" y="4806442"/>
              <a:ext cx="1371600" cy="619246"/>
              <a:chOff x="6221061" y="6269038"/>
              <a:chExt cx="1371600" cy="619246"/>
            </a:xfrm>
          </p:grpSpPr>
          <p:sp>
            <p:nvSpPr>
              <p:cNvPr id="162" name="Rectangle 161">
                <a:extLst>
                  <a:ext uri="{FF2B5EF4-FFF2-40B4-BE49-F238E27FC236}">
                    <a16:creationId xmlns:a16="http://schemas.microsoft.com/office/drawing/2014/main" id="{B3FD5495-60CD-D7FF-D692-41A6D1A38EB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63" name="Graphic 162">
                <a:extLst>
                  <a:ext uri="{FF2B5EF4-FFF2-40B4-BE49-F238E27FC236}">
                    <a16:creationId xmlns:a16="http://schemas.microsoft.com/office/drawing/2014/main" id="{E38B7AD8-FF12-6B13-6242-CE31184B808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60" name="Graphic 159">
              <a:extLst>
                <a:ext uri="{FF2B5EF4-FFF2-40B4-BE49-F238E27FC236}">
                  <a16:creationId xmlns:a16="http://schemas.microsoft.com/office/drawing/2014/main" id="{2EEA6587-013A-F8D1-7CEF-2713D3F669F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61" name="Graphic 160">
              <a:extLst>
                <a:ext uri="{FF2B5EF4-FFF2-40B4-BE49-F238E27FC236}">
                  <a16:creationId xmlns:a16="http://schemas.microsoft.com/office/drawing/2014/main" id="{0C716AA8-7C1D-63C6-D17E-FDED54287D2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64" name="Graphic 163">
            <a:extLst>
              <a:ext uri="{FF2B5EF4-FFF2-40B4-BE49-F238E27FC236}">
                <a16:creationId xmlns:a16="http://schemas.microsoft.com/office/drawing/2014/main" id="{6FFD29AB-7D52-4906-8276-95A41ACE56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165" name="Straight Connector 164">
            <a:extLst>
              <a:ext uri="{FF2B5EF4-FFF2-40B4-BE49-F238E27FC236}">
                <a16:creationId xmlns:a16="http://schemas.microsoft.com/office/drawing/2014/main" id="{50ABB254-850D-8DBF-0D1E-5B95966E89A8}"/>
              </a:ext>
              <a:ext uri="{C183D7F6-B498-43B3-948B-1728B52AA6E4}">
                <adec:decorative xmlns:adec="http://schemas.microsoft.com/office/drawing/2017/decorative" val="1"/>
              </a:ext>
            </a:extLst>
          </p:cNvPr>
          <p:cNvCxnSpPr>
            <a:cxnSpLocks/>
          </p:cNvCxnSpPr>
          <p:nvPr/>
        </p:nvCxnSpPr>
        <p:spPr>
          <a:xfrm>
            <a:off x="8220911" y="4850907"/>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965B7E8-00E9-80AE-392E-D56E0A697EE3}"/>
              </a:ext>
              <a:ext uri="{C183D7F6-B498-43B3-948B-1728B52AA6E4}">
                <adec:decorative xmlns:adec="http://schemas.microsoft.com/office/drawing/2017/decorative" val="1"/>
              </a:ext>
            </a:extLst>
          </p:cNvPr>
          <p:cNvCxnSpPr>
            <a:cxnSpLocks/>
          </p:cNvCxnSpPr>
          <p:nvPr/>
        </p:nvCxnSpPr>
        <p:spPr>
          <a:xfrm flipV="1">
            <a:off x="8220911" y="4844425"/>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8042E343-8D82-23AC-8CB2-ED1BEC02F395}"/>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66" name="Straight Connector 65">
            <a:extLst>
              <a:ext uri="{FF2B5EF4-FFF2-40B4-BE49-F238E27FC236}">
                <a16:creationId xmlns:a16="http://schemas.microsoft.com/office/drawing/2014/main" id="{885955C2-B45E-5FAA-DFEC-A36E46CFC73E}"/>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8149B257-55CC-AF9B-6547-32F52F3406D3}"/>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60" name="Oval 59">
            <a:extLst>
              <a:ext uri="{FF2B5EF4-FFF2-40B4-BE49-F238E27FC236}">
                <a16:creationId xmlns:a16="http://schemas.microsoft.com/office/drawing/2014/main" id="{791B67E2-1AAB-70BF-F63E-4D854CBDA98A}"/>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
        <p:nvSpPr>
          <p:cNvPr id="61" name="Oval 60">
            <a:extLst>
              <a:ext uri="{FF2B5EF4-FFF2-40B4-BE49-F238E27FC236}">
                <a16:creationId xmlns:a16="http://schemas.microsoft.com/office/drawing/2014/main" id="{F90C4CED-8008-8167-F4AF-0D82FC78DA4C}"/>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62" name="Oval 61">
            <a:extLst>
              <a:ext uri="{FF2B5EF4-FFF2-40B4-BE49-F238E27FC236}">
                <a16:creationId xmlns:a16="http://schemas.microsoft.com/office/drawing/2014/main" id="{CE30501A-BA46-C5E6-3780-6962E31A6327}"/>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63" name="Oval 62">
            <a:extLst>
              <a:ext uri="{FF2B5EF4-FFF2-40B4-BE49-F238E27FC236}">
                <a16:creationId xmlns:a16="http://schemas.microsoft.com/office/drawing/2014/main" id="{35C48B95-E226-7CC1-D2CC-049A14BAAD14}"/>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30361300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4034" y="287801"/>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9519" y="2634719"/>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8095" y="3429000"/>
            <a:ext cx="5433452" cy="1032261"/>
          </a:xfrm>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8097" y="4659378"/>
            <a:ext cx="4865377" cy="1424349"/>
          </a:xfrm>
        </p:spPr>
        <p:txBody>
          <a:bodyPr>
            <a:normAutofit fontScale="92500" lnSpcReduction="10000"/>
          </a:bodyPr>
          <a:lstStyle/>
          <a:p>
            <a:r>
              <a:rPr lang="en-US" sz="2799" dirty="0" err="1"/>
              <a:t>beard.media</a:t>
            </a:r>
            <a:r>
              <a:rPr lang="en-US" sz="2799"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3882" y="3574157"/>
            <a:ext cx="4865377" cy="2407572"/>
          </a:xfrm>
        </p:spPr>
        <p:txBody>
          <a:bodyPr>
            <a:normAutofit fontScale="92500" lnSpcReduction="10000"/>
          </a:bodyPr>
          <a:lstStyle/>
          <a:p>
            <a:r>
              <a:rPr lang="en-US" sz="3597" dirty="0" err="1"/>
              <a:t>dbatoolsMoL</a:t>
            </a:r>
            <a:br>
              <a:rPr lang="en-US" sz="3597" dirty="0"/>
            </a:br>
            <a:r>
              <a:rPr lang="en-US" sz="3597" dirty="0"/>
              <a:t>dbachecks</a:t>
            </a:r>
          </a:p>
          <a:p>
            <a:r>
              <a:rPr lang="en-US" sz="3597" dirty="0" err="1"/>
              <a:t>ADSNotebooks</a:t>
            </a:r>
            <a:br>
              <a:rPr lang="en-US" sz="3597" dirty="0"/>
            </a:br>
            <a:r>
              <a:rPr lang="en-US" sz="3597" dirty="0"/>
              <a:t>PowerShell Community </a:t>
            </a:r>
          </a:p>
          <a:p>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104" y="1050275"/>
            <a:ext cx="4435155" cy="1922796"/>
          </a:xfrm>
        </p:spPr>
        <p:txBody>
          <a:bodyPr>
            <a:normAutofit fontScale="92500" lnSpcReduction="10000"/>
          </a:bodyPr>
          <a:lstStyle/>
          <a:p>
            <a:r>
              <a:rPr lang="en-US" sz="3597" dirty="0"/>
              <a:t>Bearded Consultant</a:t>
            </a:r>
          </a:p>
          <a:p>
            <a:r>
              <a:rPr lang="en-US" sz="3597" dirty="0"/>
              <a:t>Automator</a:t>
            </a:r>
          </a:p>
          <a:p>
            <a:r>
              <a:rPr lang="en-US" sz="3597" dirty="0"/>
              <a:t>Trainer</a:t>
            </a:r>
          </a:p>
          <a:p>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550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3137BD-6200-4438-9EED-4111156C75F5}"/>
              </a:ext>
            </a:extLst>
          </p:cNvPr>
          <p:cNvSpPr txBox="1"/>
          <p:nvPr/>
        </p:nvSpPr>
        <p:spPr>
          <a:xfrm>
            <a:off x="3698930" y="287801"/>
            <a:ext cx="3370557" cy="1077218"/>
          </a:xfrm>
          <a:prstGeom prst="rect">
            <a:avLst/>
          </a:prstGeom>
          <a:noFill/>
        </p:spPr>
        <p:txBody>
          <a:bodyPr wrap="square">
            <a:spAutoFit/>
          </a:bodyPr>
          <a:lstStyle/>
          <a:p>
            <a:pPr defTabSz="1219170"/>
            <a:r>
              <a:rPr lang="en-CA" sz="6400" dirty="0">
                <a:solidFill>
                  <a:srgbClr val="505050"/>
                </a:solidFill>
                <a:latin typeface="Segoe UI"/>
              </a:rPr>
              <a:t>He/Him</a:t>
            </a:r>
            <a:r>
              <a:rPr lang="en-CA" sz="3733" dirty="0">
                <a:solidFill>
                  <a:srgbClr val="000000"/>
                </a:solidFill>
                <a:latin typeface="Segoe UI"/>
              </a:rPr>
              <a:t> </a:t>
            </a:r>
            <a:endParaRPr lang="en-GB" sz="3733" dirty="0">
              <a:solidFill>
                <a:srgbClr val="000000"/>
              </a:solidFill>
              <a:latin typeface="Segoe UI"/>
            </a:endParaRPr>
          </a:p>
        </p:txBody>
      </p: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15" name="Text Placeholder 14">
            <a:extLst>
              <a:ext uri="{FF2B5EF4-FFF2-40B4-BE49-F238E27FC236}">
                <a16:creationId xmlns:a16="http://schemas.microsoft.com/office/drawing/2014/main" id="{B99DA9DB-A5EE-FB3D-71E5-B03B88A14EAF}"/>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7" name="Straight Connector 6">
            <a:extLst>
              <a:ext uri="{FF2B5EF4-FFF2-40B4-BE49-F238E27FC236}">
                <a16:creationId xmlns:a16="http://schemas.microsoft.com/office/drawing/2014/main" id="{01D8D40A-A623-254A-7180-559AEA5FA2C3}"/>
              </a:ext>
              <a:ext uri="{C183D7F6-B498-43B3-948B-1728B52AA6E4}">
                <adec:decorative xmlns:adec="http://schemas.microsoft.com/office/drawing/2017/decorative" val="1"/>
              </a:ext>
            </a:extLst>
          </p:cNvPr>
          <p:cNvCxnSpPr>
            <a:cxnSpLocks/>
            <a:stCxn id="49" idx="2"/>
            <a:endCxn id="55"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48"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E7AEB39-ED95-D3EA-FB15-88D690269C36}"/>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2" name="Rectangle 51"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74D1536E-0EF6-DC10-FB5D-4122166DA789}"/>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3" name="Rectangle 52">
            <a:extLst>
              <a:ext uri="{FF2B5EF4-FFF2-40B4-BE49-F238E27FC236}">
                <a16:creationId xmlns:a16="http://schemas.microsoft.com/office/drawing/2014/main" id="{CD48CD4C-7075-4C9F-36F7-4C269C7B0D13}"/>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4" name="Picture 2">
            <a:extLst>
              <a:ext uri="{FF2B5EF4-FFF2-40B4-BE49-F238E27FC236}">
                <a16:creationId xmlns:a16="http://schemas.microsoft.com/office/drawing/2014/main" id="{8BAFC8C0-7A48-AB33-A26E-B1225D29A69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6E390F4E-4FA3-5E03-B29C-C3B90EB3EB18}"/>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6" name="Rectangle 55">
            <a:extLst>
              <a:ext uri="{FF2B5EF4-FFF2-40B4-BE49-F238E27FC236}">
                <a16:creationId xmlns:a16="http://schemas.microsoft.com/office/drawing/2014/main" id="{7489C254-EC1D-35F5-3C95-3E1173F2FA20}"/>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7" name="Picture 2">
            <a:extLst>
              <a:ext uri="{FF2B5EF4-FFF2-40B4-BE49-F238E27FC236}">
                <a16:creationId xmlns:a16="http://schemas.microsoft.com/office/drawing/2014/main" id="{3BC62C39-9265-EA0C-AEF8-62FEDB87A93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851CB474-6166-3774-85F9-5574D2FB3621}"/>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9" name="Rectangle 58">
            <a:extLst>
              <a:ext uri="{FF2B5EF4-FFF2-40B4-BE49-F238E27FC236}">
                <a16:creationId xmlns:a16="http://schemas.microsoft.com/office/drawing/2014/main" id="{6003D34E-817D-ABDE-6518-90602DE17F10}"/>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0" name="Picture 2">
            <a:extLst>
              <a:ext uri="{FF2B5EF4-FFF2-40B4-BE49-F238E27FC236}">
                <a16:creationId xmlns:a16="http://schemas.microsoft.com/office/drawing/2014/main" id="{423A963D-008A-EE73-C963-B136604306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5703D80C-476B-B64F-8D21-DC6010256D0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2" name="Graphic 61">
            <a:extLst>
              <a:ext uri="{FF2B5EF4-FFF2-40B4-BE49-F238E27FC236}">
                <a16:creationId xmlns:a16="http://schemas.microsoft.com/office/drawing/2014/main" id="{58E111C3-938E-A405-6A64-613D80A5D3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3" name="Connector: Elbow 62">
            <a:extLst>
              <a:ext uri="{FF2B5EF4-FFF2-40B4-BE49-F238E27FC236}">
                <a16:creationId xmlns:a16="http://schemas.microsoft.com/office/drawing/2014/main" id="{96DA9482-2A02-9AD8-22E2-C3D0CEA5C3B7}"/>
              </a:ext>
              <a:ext uri="{C183D7F6-B498-43B3-948B-1728B52AA6E4}">
                <adec:decorative xmlns:adec="http://schemas.microsoft.com/office/drawing/2017/decorative" val="1"/>
              </a:ext>
            </a:extLst>
          </p:cNvPr>
          <p:cNvCxnSpPr>
            <a:cxnSpLocks/>
            <a:stCxn id="49" idx="2"/>
            <a:endCxn id="58"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F77BF6E-9AD2-0DF1-8A34-6DC69E608F58}"/>
              </a:ext>
              <a:ext uri="{C183D7F6-B498-43B3-948B-1728B52AA6E4}">
                <adec:decorative xmlns:adec="http://schemas.microsoft.com/office/drawing/2017/decorative" val="1"/>
              </a:ext>
            </a:extLst>
          </p:cNvPr>
          <p:cNvCxnSpPr>
            <a:cxnSpLocks/>
            <a:stCxn id="49" idx="2"/>
            <a:endCxn id="52"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BFB09F1-03FD-CD3D-3FCF-42B2DF67E02E}"/>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66" name="Rectangle 65">
            <a:extLst>
              <a:ext uri="{FF2B5EF4-FFF2-40B4-BE49-F238E27FC236}">
                <a16:creationId xmlns:a16="http://schemas.microsoft.com/office/drawing/2014/main" id="{39ED804A-F2BB-D2B4-768F-C1F814C91B35}"/>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67" name="Rectangle 66">
            <a:extLst>
              <a:ext uri="{FF2B5EF4-FFF2-40B4-BE49-F238E27FC236}">
                <a16:creationId xmlns:a16="http://schemas.microsoft.com/office/drawing/2014/main" id="{38F5106B-EF10-3F60-EC03-144E1D2C7A2D}"/>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68" name="Rectangle 67">
            <a:extLst>
              <a:ext uri="{FF2B5EF4-FFF2-40B4-BE49-F238E27FC236}">
                <a16:creationId xmlns:a16="http://schemas.microsoft.com/office/drawing/2014/main" id="{7CFF5D5A-6F68-5FE4-811E-A9E08F12E820}"/>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69" name="Rectangle 68">
            <a:extLst>
              <a:ext uri="{FF2B5EF4-FFF2-40B4-BE49-F238E27FC236}">
                <a16:creationId xmlns:a16="http://schemas.microsoft.com/office/drawing/2014/main" id="{95BFCF56-09F1-9ADD-31C9-8D834D50D45C}"/>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0" name="Rectangle 69">
            <a:extLst>
              <a:ext uri="{FF2B5EF4-FFF2-40B4-BE49-F238E27FC236}">
                <a16:creationId xmlns:a16="http://schemas.microsoft.com/office/drawing/2014/main" id="{036C5340-8851-0617-6A3C-5D04DFA31AD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1" name="Rectangle 70">
            <a:extLst>
              <a:ext uri="{FF2B5EF4-FFF2-40B4-BE49-F238E27FC236}">
                <a16:creationId xmlns:a16="http://schemas.microsoft.com/office/drawing/2014/main" id="{4948454E-790A-F3BD-0EDF-F3265E1CDFFF}"/>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72" name="Straight Arrow Connector 71">
            <a:extLst>
              <a:ext uri="{FF2B5EF4-FFF2-40B4-BE49-F238E27FC236}">
                <a16:creationId xmlns:a16="http://schemas.microsoft.com/office/drawing/2014/main" id="{3A59C016-C80A-5F1C-0877-1A613C230174}"/>
              </a:ext>
              <a:ext uri="{C183D7F6-B498-43B3-948B-1728B52AA6E4}">
                <adec:decorative xmlns:adec="http://schemas.microsoft.com/office/drawing/2017/decorative" val="1"/>
              </a:ext>
            </a:extLst>
          </p:cNvPr>
          <p:cNvCxnSpPr>
            <a:cxnSpLocks/>
            <a:endCxn id="49"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F7F49EB7-B125-866E-F2AC-B2E3C2A72A7C}"/>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74" name="Rectangle 73">
            <a:extLst>
              <a:ext uri="{FF2B5EF4-FFF2-40B4-BE49-F238E27FC236}">
                <a16:creationId xmlns:a16="http://schemas.microsoft.com/office/drawing/2014/main" id="{50D65DCF-5385-50C9-94B2-D4FC74D83046}"/>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5" name="Rectangle 74">
            <a:extLst>
              <a:ext uri="{FF2B5EF4-FFF2-40B4-BE49-F238E27FC236}">
                <a16:creationId xmlns:a16="http://schemas.microsoft.com/office/drawing/2014/main" id="{BA135484-59DF-0C6B-389E-A2BD2AD6A499}"/>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6" name="Rectangle 75">
            <a:extLst>
              <a:ext uri="{FF2B5EF4-FFF2-40B4-BE49-F238E27FC236}">
                <a16:creationId xmlns:a16="http://schemas.microsoft.com/office/drawing/2014/main" id="{1C101AE2-7F8A-B5F8-319E-53820D6F73B6}"/>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7" name="Rectangle 76">
            <a:extLst>
              <a:ext uri="{FF2B5EF4-FFF2-40B4-BE49-F238E27FC236}">
                <a16:creationId xmlns:a16="http://schemas.microsoft.com/office/drawing/2014/main" id="{5BF2AB5A-9DF0-0CB3-C387-810929BCA99D}"/>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8" name="Rectangle 77">
            <a:extLst>
              <a:ext uri="{FF2B5EF4-FFF2-40B4-BE49-F238E27FC236}">
                <a16:creationId xmlns:a16="http://schemas.microsoft.com/office/drawing/2014/main" id="{A6ED7CF2-E6D7-E1B2-F17A-F44D7E13524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9" name="Rectangle 78">
            <a:extLst>
              <a:ext uri="{FF2B5EF4-FFF2-40B4-BE49-F238E27FC236}">
                <a16:creationId xmlns:a16="http://schemas.microsoft.com/office/drawing/2014/main" id="{F2474950-8F8F-6984-9C3C-EBB7AB184150}"/>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1" name="Rectangle 80">
            <a:extLst>
              <a:ext uri="{FF2B5EF4-FFF2-40B4-BE49-F238E27FC236}">
                <a16:creationId xmlns:a16="http://schemas.microsoft.com/office/drawing/2014/main" id="{1D03B9C9-B00A-2CB9-49FA-E9BA28792DB2}"/>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2" name="Rectangle 81">
            <a:extLst>
              <a:ext uri="{FF2B5EF4-FFF2-40B4-BE49-F238E27FC236}">
                <a16:creationId xmlns:a16="http://schemas.microsoft.com/office/drawing/2014/main" id="{47F43043-F9EA-A3B7-CF55-DA589E9A90F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74D569BE-7464-EBA4-0B4B-2FE7C86CF8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84" name="Group 83">
            <a:extLst>
              <a:ext uri="{FF2B5EF4-FFF2-40B4-BE49-F238E27FC236}">
                <a16:creationId xmlns:a16="http://schemas.microsoft.com/office/drawing/2014/main" id="{BECD609A-5112-2410-5B05-7DA8D94D7AA8}"/>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85" name="Rectangle 84">
              <a:extLst>
                <a:ext uri="{FF2B5EF4-FFF2-40B4-BE49-F238E27FC236}">
                  <a16:creationId xmlns:a16="http://schemas.microsoft.com/office/drawing/2014/main" id="{7393134D-6B75-123E-D06A-17BEDC681983}"/>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86" name="Graphic 85">
              <a:extLst>
                <a:ext uri="{FF2B5EF4-FFF2-40B4-BE49-F238E27FC236}">
                  <a16:creationId xmlns:a16="http://schemas.microsoft.com/office/drawing/2014/main" id="{D05B3A8E-F37F-5428-4563-5A02812DA8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87" name="Group 86">
              <a:extLst>
                <a:ext uri="{FF2B5EF4-FFF2-40B4-BE49-F238E27FC236}">
                  <a16:creationId xmlns:a16="http://schemas.microsoft.com/office/drawing/2014/main" id="{2E3C8506-C212-F3F6-40BD-353C58302570}"/>
                </a:ext>
              </a:extLst>
            </p:cNvPr>
            <p:cNvGrpSpPr/>
            <p:nvPr/>
          </p:nvGrpSpPr>
          <p:grpSpPr>
            <a:xfrm>
              <a:off x="6263189" y="6310262"/>
              <a:ext cx="1278363" cy="536798"/>
              <a:chOff x="6263189" y="4847666"/>
              <a:chExt cx="1278363" cy="536798"/>
            </a:xfrm>
          </p:grpSpPr>
          <p:cxnSp>
            <p:nvCxnSpPr>
              <p:cNvPr id="88" name="Straight Connector 87">
                <a:extLst>
                  <a:ext uri="{FF2B5EF4-FFF2-40B4-BE49-F238E27FC236}">
                    <a16:creationId xmlns:a16="http://schemas.microsoft.com/office/drawing/2014/main" id="{6BFCC607-A5CD-9191-CFF4-45F64B7BB280}"/>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D38976-F9C6-C91E-E3B5-7ADFD1FC89E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90" name="Rectangle 89">
            <a:extLst>
              <a:ext uri="{FF2B5EF4-FFF2-40B4-BE49-F238E27FC236}">
                <a16:creationId xmlns:a16="http://schemas.microsoft.com/office/drawing/2014/main" id="{1BC8D666-343A-4CA9-306A-DEB32F305FB9}"/>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D527B82C-4EF0-98F5-3DB6-9784DD90E8B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92" name="Graphic 91">
            <a:extLst>
              <a:ext uri="{FF2B5EF4-FFF2-40B4-BE49-F238E27FC236}">
                <a16:creationId xmlns:a16="http://schemas.microsoft.com/office/drawing/2014/main" id="{AF7C0815-7947-A9AC-098A-946C1EDBB20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93" name="Group 92">
            <a:extLst>
              <a:ext uri="{FF2B5EF4-FFF2-40B4-BE49-F238E27FC236}">
                <a16:creationId xmlns:a16="http://schemas.microsoft.com/office/drawing/2014/main" id="{848D824B-3AEC-7F81-2DA9-91034ED9574B}"/>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94" name="Rectangle 93">
              <a:extLst>
                <a:ext uri="{FF2B5EF4-FFF2-40B4-BE49-F238E27FC236}">
                  <a16:creationId xmlns:a16="http://schemas.microsoft.com/office/drawing/2014/main" id="{25140A6F-951C-0FF0-8414-046825667F33}"/>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95" name="Graphic 94">
              <a:extLst>
                <a:ext uri="{FF2B5EF4-FFF2-40B4-BE49-F238E27FC236}">
                  <a16:creationId xmlns:a16="http://schemas.microsoft.com/office/drawing/2014/main" id="{E89A724A-6EBA-8037-03F9-1D68B9353C1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6" name="Group 95">
              <a:extLst>
                <a:ext uri="{FF2B5EF4-FFF2-40B4-BE49-F238E27FC236}">
                  <a16:creationId xmlns:a16="http://schemas.microsoft.com/office/drawing/2014/main" id="{21634A74-573E-7AF2-5418-6395D645D46A}"/>
                </a:ext>
              </a:extLst>
            </p:cNvPr>
            <p:cNvGrpSpPr/>
            <p:nvPr/>
          </p:nvGrpSpPr>
          <p:grpSpPr>
            <a:xfrm>
              <a:off x="6263189" y="6310262"/>
              <a:ext cx="1278363" cy="536798"/>
              <a:chOff x="6263189" y="4847666"/>
              <a:chExt cx="1278363" cy="536798"/>
            </a:xfrm>
          </p:grpSpPr>
          <p:cxnSp>
            <p:nvCxnSpPr>
              <p:cNvPr id="97" name="Straight Connector 96">
                <a:extLst>
                  <a:ext uri="{FF2B5EF4-FFF2-40B4-BE49-F238E27FC236}">
                    <a16:creationId xmlns:a16="http://schemas.microsoft.com/office/drawing/2014/main" id="{AB61BFE4-7BD3-71EA-F0ED-766506AC939F}"/>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90F360-C523-73BB-C6D4-6A80A58335DC}"/>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1644449E-F956-412F-9983-ABC4FE22C1DD}"/>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0" name="Rectangle 99">
              <a:extLst>
                <a:ext uri="{FF2B5EF4-FFF2-40B4-BE49-F238E27FC236}">
                  <a16:creationId xmlns:a16="http://schemas.microsoft.com/office/drawing/2014/main" id="{D161F34A-749E-BBEC-05EA-97E483486997}"/>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1" name="Graphic 100">
              <a:extLst>
                <a:ext uri="{FF2B5EF4-FFF2-40B4-BE49-F238E27FC236}">
                  <a16:creationId xmlns:a16="http://schemas.microsoft.com/office/drawing/2014/main" id="{61C289BF-2AEA-EAC6-D26D-2B64E8FEE5B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2" name="Group 101">
              <a:extLst>
                <a:ext uri="{FF2B5EF4-FFF2-40B4-BE49-F238E27FC236}">
                  <a16:creationId xmlns:a16="http://schemas.microsoft.com/office/drawing/2014/main" id="{521F2BA2-8F24-924F-186E-EDCFE30662F1}"/>
                </a:ext>
              </a:extLst>
            </p:cNvPr>
            <p:cNvGrpSpPr/>
            <p:nvPr/>
          </p:nvGrpSpPr>
          <p:grpSpPr>
            <a:xfrm>
              <a:off x="6263189" y="6310262"/>
              <a:ext cx="1278363" cy="536798"/>
              <a:chOff x="6263189" y="4847666"/>
              <a:chExt cx="1278363" cy="536798"/>
            </a:xfrm>
          </p:grpSpPr>
          <p:cxnSp>
            <p:nvCxnSpPr>
              <p:cNvPr id="103" name="Straight Connector 102">
                <a:extLst>
                  <a:ext uri="{FF2B5EF4-FFF2-40B4-BE49-F238E27FC236}">
                    <a16:creationId xmlns:a16="http://schemas.microsoft.com/office/drawing/2014/main" id="{24DDFFA9-F4C1-273B-4763-09651907B90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2D16527-1F12-F0C6-BA71-A6A97B5386FB}"/>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53EBD742-BDED-4F9F-6F40-0F4EC13C6AF0}"/>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106" name="Rectangle 105">
              <a:extLst>
                <a:ext uri="{FF2B5EF4-FFF2-40B4-BE49-F238E27FC236}">
                  <a16:creationId xmlns:a16="http://schemas.microsoft.com/office/drawing/2014/main" id="{C2BE22A8-C7F2-DEA8-80D3-538EDCE46199}"/>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7" name="Rectangle 106">
              <a:extLst>
                <a:ext uri="{FF2B5EF4-FFF2-40B4-BE49-F238E27FC236}">
                  <a16:creationId xmlns:a16="http://schemas.microsoft.com/office/drawing/2014/main" id="{98A229CE-B9ED-1603-3876-E1BA1593E1A7}"/>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08" name="Picture 2">
              <a:extLst>
                <a:ext uri="{FF2B5EF4-FFF2-40B4-BE49-F238E27FC236}">
                  <a16:creationId xmlns:a16="http://schemas.microsoft.com/office/drawing/2014/main" id="{E916493F-6142-B4C2-1A75-609489D026D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93F5BC80-1FE6-AD44-9AA7-D316C462DF81}"/>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0" name="Rectangle 109">
              <a:extLst>
                <a:ext uri="{FF2B5EF4-FFF2-40B4-BE49-F238E27FC236}">
                  <a16:creationId xmlns:a16="http://schemas.microsoft.com/office/drawing/2014/main" id="{9A9DA050-191A-81EB-40C9-7BA769766AD6}"/>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1" name="Picture 2">
              <a:extLst>
                <a:ext uri="{FF2B5EF4-FFF2-40B4-BE49-F238E27FC236}">
                  <a16:creationId xmlns:a16="http://schemas.microsoft.com/office/drawing/2014/main" id="{B02EE665-EDB0-99EA-8BA3-D51156A942B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8519B378-B3E2-A0C6-6E87-88FD9CF89852}"/>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3" name="Rectangle 112">
              <a:extLst>
                <a:ext uri="{FF2B5EF4-FFF2-40B4-BE49-F238E27FC236}">
                  <a16:creationId xmlns:a16="http://schemas.microsoft.com/office/drawing/2014/main" id="{9E2B5CF2-35A6-1B2A-7FBC-D64B7320C5E9}"/>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4" name="Picture 2">
              <a:extLst>
                <a:ext uri="{FF2B5EF4-FFF2-40B4-BE49-F238E27FC236}">
                  <a16:creationId xmlns:a16="http://schemas.microsoft.com/office/drawing/2014/main" id="{2D2559E3-AC65-C885-0D8B-FA6B4D1B526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9D4EFD64-9F1A-67C5-F128-D5A23D3B2E4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6" name="Rectangle 115">
              <a:extLst>
                <a:ext uri="{FF2B5EF4-FFF2-40B4-BE49-F238E27FC236}">
                  <a16:creationId xmlns:a16="http://schemas.microsoft.com/office/drawing/2014/main" id="{45C59FD1-14F7-B886-E5E6-006CC2D33DEB}"/>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8" name="Rectangle 117">
              <a:extLst>
                <a:ext uri="{FF2B5EF4-FFF2-40B4-BE49-F238E27FC236}">
                  <a16:creationId xmlns:a16="http://schemas.microsoft.com/office/drawing/2014/main" id="{321C5DFC-8C10-9FD6-AFF7-1BA234BA4E3B}"/>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19" name="Rectangle 118">
              <a:extLst>
                <a:ext uri="{FF2B5EF4-FFF2-40B4-BE49-F238E27FC236}">
                  <a16:creationId xmlns:a16="http://schemas.microsoft.com/office/drawing/2014/main" id="{4EF61400-D8D9-BEBA-6853-D23B556DA553}"/>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0" name="Rectangle 119">
              <a:extLst>
                <a:ext uri="{FF2B5EF4-FFF2-40B4-BE49-F238E27FC236}">
                  <a16:creationId xmlns:a16="http://schemas.microsoft.com/office/drawing/2014/main" id="{5678D0B9-2603-E7CE-4BEC-4A4DF4CABB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1" name="Rectangle 120">
              <a:extLst>
                <a:ext uri="{FF2B5EF4-FFF2-40B4-BE49-F238E27FC236}">
                  <a16:creationId xmlns:a16="http://schemas.microsoft.com/office/drawing/2014/main" id="{63F985FD-E266-F8E2-AC00-E6A534A67BB8}"/>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2" name="Rectangle 121">
              <a:extLst>
                <a:ext uri="{FF2B5EF4-FFF2-40B4-BE49-F238E27FC236}">
                  <a16:creationId xmlns:a16="http://schemas.microsoft.com/office/drawing/2014/main" id="{750CE01E-8C48-4AB2-6ABB-18F6B397EF2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3" name="Rectangle 122">
              <a:extLst>
                <a:ext uri="{FF2B5EF4-FFF2-40B4-BE49-F238E27FC236}">
                  <a16:creationId xmlns:a16="http://schemas.microsoft.com/office/drawing/2014/main" id="{12D679FD-35E7-692B-57B9-C662C5D5C14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endPar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67DC71E2-1B52-6A53-33EB-35B3EDD4BE6C}"/>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25" name="Graphic 124">
              <a:extLst>
                <a:ext uri="{FF2B5EF4-FFF2-40B4-BE49-F238E27FC236}">
                  <a16:creationId xmlns:a16="http://schemas.microsoft.com/office/drawing/2014/main" id="{14A1798E-02AC-7A9C-029F-DE134418080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8" name="Group 127">
              <a:extLst>
                <a:ext uri="{FF2B5EF4-FFF2-40B4-BE49-F238E27FC236}">
                  <a16:creationId xmlns:a16="http://schemas.microsoft.com/office/drawing/2014/main" id="{5A9ECCA5-3E68-5B58-33EA-9ECCFEFB4E92}"/>
                </a:ext>
              </a:extLst>
            </p:cNvPr>
            <p:cNvGrpSpPr/>
            <p:nvPr/>
          </p:nvGrpSpPr>
          <p:grpSpPr>
            <a:xfrm>
              <a:off x="6221061" y="4806442"/>
              <a:ext cx="1371600" cy="619246"/>
              <a:chOff x="6221061" y="6269038"/>
              <a:chExt cx="1371600" cy="619246"/>
            </a:xfrm>
          </p:grpSpPr>
          <p:sp>
            <p:nvSpPr>
              <p:cNvPr id="131" name="Rectangle 130">
                <a:extLst>
                  <a:ext uri="{FF2B5EF4-FFF2-40B4-BE49-F238E27FC236}">
                    <a16:creationId xmlns:a16="http://schemas.microsoft.com/office/drawing/2014/main" id="{9FEA1A76-FD61-DAF3-E128-ECA21C83CA7F}"/>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32" name="Graphic 131">
                <a:extLst>
                  <a:ext uri="{FF2B5EF4-FFF2-40B4-BE49-F238E27FC236}">
                    <a16:creationId xmlns:a16="http://schemas.microsoft.com/office/drawing/2014/main" id="{2A22790B-6F57-DB3D-3932-0F4A6B90E9D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129" name="Graphic 128">
              <a:extLst>
                <a:ext uri="{FF2B5EF4-FFF2-40B4-BE49-F238E27FC236}">
                  <a16:creationId xmlns:a16="http://schemas.microsoft.com/office/drawing/2014/main" id="{8CB5504C-82A2-B4A6-9974-803E2235D81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0" name="Graphic 129">
              <a:extLst>
                <a:ext uri="{FF2B5EF4-FFF2-40B4-BE49-F238E27FC236}">
                  <a16:creationId xmlns:a16="http://schemas.microsoft.com/office/drawing/2014/main" id="{3F4DB33D-A7F1-381B-D780-AEED47BD915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33" name="Graphic 132">
            <a:extLst>
              <a:ext uri="{FF2B5EF4-FFF2-40B4-BE49-F238E27FC236}">
                <a16:creationId xmlns:a16="http://schemas.microsoft.com/office/drawing/2014/main" id="{F6805164-E019-3986-D722-E940829ECC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167" name="Straight Connector 166">
            <a:extLst>
              <a:ext uri="{FF2B5EF4-FFF2-40B4-BE49-F238E27FC236}">
                <a16:creationId xmlns:a16="http://schemas.microsoft.com/office/drawing/2014/main" id="{41427854-382E-57E1-6603-6D9A0276D788}"/>
              </a:ext>
              <a:ext uri="{C183D7F6-B498-43B3-948B-1728B52AA6E4}">
                <adec:decorative xmlns:adec="http://schemas.microsoft.com/office/drawing/2017/decorative" val="1"/>
              </a:ext>
            </a:extLst>
          </p:cNvPr>
          <p:cNvCxnSpPr>
            <a:cxnSpLocks/>
          </p:cNvCxnSpPr>
          <p:nvPr/>
        </p:nvCxnSpPr>
        <p:spPr>
          <a:xfrm>
            <a:off x="10106141" y="4847667"/>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6711599-4CB3-9D29-1926-4014D88551AF}"/>
              </a:ext>
              <a:ext uri="{C183D7F6-B498-43B3-948B-1728B52AA6E4}">
                <adec:decorative xmlns:adec="http://schemas.microsoft.com/office/drawing/2017/decorative" val="1"/>
              </a:ext>
            </a:extLst>
          </p:cNvPr>
          <p:cNvCxnSpPr>
            <a:cxnSpLocks/>
          </p:cNvCxnSpPr>
          <p:nvPr/>
        </p:nvCxnSpPr>
        <p:spPr>
          <a:xfrm flipV="1">
            <a:off x="10106141" y="4841185"/>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D410CCBB-4D23-1D74-AD13-847A414BBAA3}"/>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5" name="Straight Connector 4">
            <a:extLst>
              <a:ext uri="{FF2B5EF4-FFF2-40B4-BE49-F238E27FC236}">
                <a16:creationId xmlns:a16="http://schemas.microsoft.com/office/drawing/2014/main" id="{EE906C2C-8262-20BF-790A-06EAE7737CD4}"/>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3C8A537-74E6-E2C4-471E-B9464CA62BED}"/>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610EC8C6-9749-463C-488C-DADD7F82F02E}"/>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F41DB2BD-2EA3-9797-0E09-803EF4C24A5A}"/>
              </a:ext>
            </a:extLst>
          </p:cNvPr>
          <p:cNvSpPr/>
          <p:nvPr/>
        </p:nvSpPr>
        <p:spPr bwMode="auto">
          <a:xfrm>
            <a:off x="1440502"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A5128C4A-5FD7-F0BE-11AA-9A9DD461A75A}"/>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2" name="Oval 11">
            <a:extLst>
              <a:ext uri="{FF2B5EF4-FFF2-40B4-BE49-F238E27FC236}">
                <a16:creationId xmlns:a16="http://schemas.microsoft.com/office/drawing/2014/main" id="{343BB994-AC4D-314F-6CD2-148EC848D28A}"/>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28880525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94" name="Text Placeholder 93">
            <a:extLst>
              <a:ext uri="{FF2B5EF4-FFF2-40B4-BE49-F238E27FC236}">
                <a16:creationId xmlns:a16="http://schemas.microsoft.com/office/drawing/2014/main" id="{0287E937-D677-21F7-1B01-81C25AED166D}"/>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3EF992C7-63DC-CF75-0C17-EBE34AEBE177}"/>
              </a:ext>
              <a:ext uri="{C183D7F6-B498-43B3-948B-1728B52AA6E4}">
                <adec:decorative xmlns:adec="http://schemas.microsoft.com/office/drawing/2017/decorative" val="1"/>
              </a:ext>
            </a:extLst>
          </p:cNvPr>
          <p:cNvCxnSpPr>
            <a:cxnSpLocks/>
            <a:stCxn id="5" idx="2"/>
            <a:endCxn id="9"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60AFCC16-FFA6-3099-2AA0-31994CC9FA6B}"/>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25BEB611-C2DA-2EC9-C6F9-F1CF81B40E50}"/>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 name="Rectangle 6">
            <a:extLst>
              <a:ext uri="{FF2B5EF4-FFF2-40B4-BE49-F238E27FC236}">
                <a16:creationId xmlns:a16="http://schemas.microsoft.com/office/drawing/2014/main" id="{274BD5F1-3FED-A67F-3503-5AD236326C67}"/>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 name="Picture 2">
            <a:extLst>
              <a:ext uri="{FF2B5EF4-FFF2-40B4-BE49-F238E27FC236}">
                <a16:creationId xmlns:a16="http://schemas.microsoft.com/office/drawing/2014/main" id="{9C1F0479-54FE-E024-E295-378F8E3502B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9EAE14A-AB27-0F7A-71DA-755C4AB0CC6D}"/>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 name="Rectangle 9">
            <a:extLst>
              <a:ext uri="{FF2B5EF4-FFF2-40B4-BE49-F238E27FC236}">
                <a16:creationId xmlns:a16="http://schemas.microsoft.com/office/drawing/2014/main" id="{28ABAA05-5BD8-195C-AA53-C043DDDCDFB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2" name="Picture 2">
            <a:extLst>
              <a:ext uri="{FF2B5EF4-FFF2-40B4-BE49-F238E27FC236}">
                <a16:creationId xmlns:a16="http://schemas.microsoft.com/office/drawing/2014/main" id="{150584DB-9FA1-9E82-170D-01B0433B814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E66056F-FD05-D81D-D18C-BF1283C1C0F0}"/>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 name="Rectangle 13">
            <a:extLst>
              <a:ext uri="{FF2B5EF4-FFF2-40B4-BE49-F238E27FC236}">
                <a16:creationId xmlns:a16="http://schemas.microsoft.com/office/drawing/2014/main" id="{E5E2FA47-6042-FDBC-762A-E2D2F17BCCCE}"/>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5" name="Picture 2">
            <a:extLst>
              <a:ext uri="{FF2B5EF4-FFF2-40B4-BE49-F238E27FC236}">
                <a16:creationId xmlns:a16="http://schemas.microsoft.com/office/drawing/2014/main" id="{C6B8CF24-719C-DE39-22EC-68C075450BF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7ED258F-3CD2-1AEE-41CC-A6B097E7D3DF}"/>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7" name="Graphic 16">
            <a:extLst>
              <a:ext uri="{FF2B5EF4-FFF2-40B4-BE49-F238E27FC236}">
                <a16:creationId xmlns:a16="http://schemas.microsoft.com/office/drawing/2014/main" id="{FC0BAA7A-B209-74F5-6BBD-307509E3E79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8" name="Connector: Elbow 17">
            <a:extLst>
              <a:ext uri="{FF2B5EF4-FFF2-40B4-BE49-F238E27FC236}">
                <a16:creationId xmlns:a16="http://schemas.microsoft.com/office/drawing/2014/main" id="{B1D039F6-43E5-249B-8EDC-C141709D4BE0}"/>
              </a:ext>
              <a:ext uri="{C183D7F6-B498-43B3-948B-1728B52AA6E4}">
                <adec:decorative xmlns:adec="http://schemas.microsoft.com/office/drawing/2017/decorative" val="1"/>
              </a:ext>
            </a:extLst>
          </p:cNvPr>
          <p:cNvCxnSpPr>
            <a:cxnSpLocks/>
            <a:stCxn id="5" idx="2"/>
            <a:endCxn id="13"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6FBA0C1-AE30-E1F4-28C9-90DD48B5B918}"/>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96264F-20B3-8B92-4558-3D985655100A}"/>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1" name="Rectangle 20">
            <a:extLst>
              <a:ext uri="{FF2B5EF4-FFF2-40B4-BE49-F238E27FC236}">
                <a16:creationId xmlns:a16="http://schemas.microsoft.com/office/drawing/2014/main" id="{32CCB739-2C95-962F-5F13-BA411362477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2" name="Rectangle 21">
            <a:extLst>
              <a:ext uri="{FF2B5EF4-FFF2-40B4-BE49-F238E27FC236}">
                <a16:creationId xmlns:a16="http://schemas.microsoft.com/office/drawing/2014/main" id="{6068D227-FB6A-CC93-A077-29C2A769D447}"/>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3" name="Rectangle 22">
            <a:extLst>
              <a:ext uri="{FF2B5EF4-FFF2-40B4-BE49-F238E27FC236}">
                <a16:creationId xmlns:a16="http://schemas.microsoft.com/office/drawing/2014/main" id="{37B7152A-1EC9-2D96-EFFB-ABA18746C16D}"/>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4" name="Rectangle 23">
            <a:extLst>
              <a:ext uri="{FF2B5EF4-FFF2-40B4-BE49-F238E27FC236}">
                <a16:creationId xmlns:a16="http://schemas.microsoft.com/office/drawing/2014/main" id="{8DB18542-6386-C967-3277-5D03198FD2F4}"/>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5" name="Rectangle 24">
            <a:extLst>
              <a:ext uri="{FF2B5EF4-FFF2-40B4-BE49-F238E27FC236}">
                <a16:creationId xmlns:a16="http://schemas.microsoft.com/office/drawing/2014/main" id="{23E94025-2BF1-86CF-0499-D6B5904EC27C}"/>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6" name="Rectangle 25">
            <a:extLst>
              <a:ext uri="{FF2B5EF4-FFF2-40B4-BE49-F238E27FC236}">
                <a16:creationId xmlns:a16="http://schemas.microsoft.com/office/drawing/2014/main" id="{7AB074BA-2E5D-EA47-C6F8-9EA5A27A6397}"/>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7" name="Straight Arrow Connector 26">
            <a:extLst>
              <a:ext uri="{FF2B5EF4-FFF2-40B4-BE49-F238E27FC236}">
                <a16:creationId xmlns:a16="http://schemas.microsoft.com/office/drawing/2014/main" id="{A20CCA18-C53D-4A88-04BA-7E9E056D948A}"/>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1A53DFF-96B2-FA18-14B7-7D1B4A11162B}"/>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29" name="Rectangle 28">
            <a:extLst>
              <a:ext uri="{FF2B5EF4-FFF2-40B4-BE49-F238E27FC236}">
                <a16:creationId xmlns:a16="http://schemas.microsoft.com/office/drawing/2014/main" id="{9F98DD11-66D0-E536-9498-95FF93E5A8E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0" name="Rectangle 29">
            <a:extLst>
              <a:ext uri="{FF2B5EF4-FFF2-40B4-BE49-F238E27FC236}">
                <a16:creationId xmlns:a16="http://schemas.microsoft.com/office/drawing/2014/main" id="{2BAC470A-2529-E492-E4DA-F7FF459B6B5E}"/>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1" name="Rectangle 30">
            <a:extLst>
              <a:ext uri="{FF2B5EF4-FFF2-40B4-BE49-F238E27FC236}">
                <a16:creationId xmlns:a16="http://schemas.microsoft.com/office/drawing/2014/main" id="{58410572-224F-B369-2157-39E8114206D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2" name="Rectangle 31">
            <a:extLst>
              <a:ext uri="{FF2B5EF4-FFF2-40B4-BE49-F238E27FC236}">
                <a16:creationId xmlns:a16="http://schemas.microsoft.com/office/drawing/2014/main" id="{816B9B58-BD31-DEF3-A389-A30904D4198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3" name="Rectangle 32">
            <a:extLst>
              <a:ext uri="{FF2B5EF4-FFF2-40B4-BE49-F238E27FC236}">
                <a16:creationId xmlns:a16="http://schemas.microsoft.com/office/drawing/2014/main" id="{0F039B11-9362-20A9-E3A8-8C02104A7FE4}"/>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4" name="Rectangle 33">
            <a:extLst>
              <a:ext uri="{FF2B5EF4-FFF2-40B4-BE49-F238E27FC236}">
                <a16:creationId xmlns:a16="http://schemas.microsoft.com/office/drawing/2014/main" id="{2503A499-6268-5724-5810-C44F4057531A}"/>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5" name="Rectangle 34">
            <a:extLst>
              <a:ext uri="{FF2B5EF4-FFF2-40B4-BE49-F238E27FC236}">
                <a16:creationId xmlns:a16="http://schemas.microsoft.com/office/drawing/2014/main" id="{8C711E03-4C2E-33AB-7735-581928C595D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6" name="Rectangle 35">
            <a:extLst>
              <a:ext uri="{FF2B5EF4-FFF2-40B4-BE49-F238E27FC236}">
                <a16:creationId xmlns:a16="http://schemas.microsoft.com/office/drawing/2014/main" id="{F9D3848E-C23C-1771-400D-E31930FEBF56}"/>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51F6C4B2-B662-9987-0A53-0EDC9817D7B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8" name="Group 37">
            <a:extLst>
              <a:ext uri="{FF2B5EF4-FFF2-40B4-BE49-F238E27FC236}">
                <a16:creationId xmlns:a16="http://schemas.microsoft.com/office/drawing/2014/main" id="{E761594D-E1FD-B585-FAA6-E185039C2FCA}"/>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39" name="Rectangle 38">
              <a:extLst>
                <a:ext uri="{FF2B5EF4-FFF2-40B4-BE49-F238E27FC236}">
                  <a16:creationId xmlns:a16="http://schemas.microsoft.com/office/drawing/2014/main" id="{1ED78C47-6D32-C14E-B626-D8ADBDB8E99E}"/>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0" name="Graphic 39">
              <a:extLst>
                <a:ext uri="{FF2B5EF4-FFF2-40B4-BE49-F238E27FC236}">
                  <a16:creationId xmlns:a16="http://schemas.microsoft.com/office/drawing/2014/main" id="{F8278BAD-DADB-26B9-3970-D82F91E2DA0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1" name="Group 40">
              <a:extLst>
                <a:ext uri="{FF2B5EF4-FFF2-40B4-BE49-F238E27FC236}">
                  <a16:creationId xmlns:a16="http://schemas.microsoft.com/office/drawing/2014/main" id="{08A05860-53BC-CB5C-60A1-BA3B5FDF4903}"/>
                </a:ext>
              </a:extLst>
            </p:cNvPr>
            <p:cNvGrpSpPr/>
            <p:nvPr/>
          </p:nvGrpSpPr>
          <p:grpSpPr>
            <a:xfrm>
              <a:off x="6263189" y="6310262"/>
              <a:ext cx="1278363" cy="536798"/>
              <a:chOff x="6263189" y="4847666"/>
              <a:chExt cx="1278363" cy="536798"/>
            </a:xfrm>
          </p:grpSpPr>
          <p:cxnSp>
            <p:nvCxnSpPr>
              <p:cNvPr id="42" name="Straight Connector 41">
                <a:extLst>
                  <a:ext uri="{FF2B5EF4-FFF2-40B4-BE49-F238E27FC236}">
                    <a16:creationId xmlns:a16="http://schemas.microsoft.com/office/drawing/2014/main" id="{7F0DBEF6-F3AF-C025-EBFB-3717922E1E85}"/>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3A7C96-AF03-4249-93B9-43C71AA10BB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F5DDCE94-EA50-F46E-07D8-05C69AC65093}"/>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5" name="Graphic 44">
            <a:extLst>
              <a:ext uri="{FF2B5EF4-FFF2-40B4-BE49-F238E27FC236}">
                <a16:creationId xmlns:a16="http://schemas.microsoft.com/office/drawing/2014/main" id="{775948D8-F16F-563D-73D6-B663238CF35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6" name="Graphic 45">
            <a:extLst>
              <a:ext uri="{FF2B5EF4-FFF2-40B4-BE49-F238E27FC236}">
                <a16:creationId xmlns:a16="http://schemas.microsoft.com/office/drawing/2014/main" id="{DE33F5E3-AF37-0E15-BDEF-5DB0F5CB1E4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7" name="Group 46">
            <a:extLst>
              <a:ext uri="{FF2B5EF4-FFF2-40B4-BE49-F238E27FC236}">
                <a16:creationId xmlns:a16="http://schemas.microsoft.com/office/drawing/2014/main" id="{6EEB78DF-0E18-5D5D-5263-566F4ED6209D}"/>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48" name="Rectangle 47">
              <a:extLst>
                <a:ext uri="{FF2B5EF4-FFF2-40B4-BE49-F238E27FC236}">
                  <a16:creationId xmlns:a16="http://schemas.microsoft.com/office/drawing/2014/main" id="{D2A56BAB-6B4A-B18C-A8A8-C6B5DA0B724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9" name="Graphic 48">
              <a:extLst>
                <a:ext uri="{FF2B5EF4-FFF2-40B4-BE49-F238E27FC236}">
                  <a16:creationId xmlns:a16="http://schemas.microsoft.com/office/drawing/2014/main" id="{6F790CFD-769E-A1AB-CFCD-F18BCDEF3A6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0" name="Group 49">
              <a:extLst>
                <a:ext uri="{FF2B5EF4-FFF2-40B4-BE49-F238E27FC236}">
                  <a16:creationId xmlns:a16="http://schemas.microsoft.com/office/drawing/2014/main" id="{CE42D7D6-F915-01F1-0F80-8CAF85EE882F}"/>
                </a:ext>
              </a:extLst>
            </p:cNvPr>
            <p:cNvGrpSpPr/>
            <p:nvPr/>
          </p:nvGrpSpPr>
          <p:grpSpPr>
            <a:xfrm>
              <a:off x="6263189" y="6310262"/>
              <a:ext cx="1278363" cy="536798"/>
              <a:chOff x="6263189" y="4847666"/>
              <a:chExt cx="1278363" cy="536798"/>
            </a:xfrm>
          </p:grpSpPr>
          <p:cxnSp>
            <p:nvCxnSpPr>
              <p:cNvPr id="51" name="Straight Connector 50">
                <a:extLst>
                  <a:ext uri="{FF2B5EF4-FFF2-40B4-BE49-F238E27FC236}">
                    <a16:creationId xmlns:a16="http://schemas.microsoft.com/office/drawing/2014/main" id="{3252DE4F-EC8E-CDC4-4A26-30DD04BF095F}"/>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C5814E-0E58-21E9-A217-5434E517C902}"/>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42D692D0-1775-C41A-65E1-AB8B39E50B3F}"/>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54" name="Rectangle 53">
              <a:extLst>
                <a:ext uri="{FF2B5EF4-FFF2-40B4-BE49-F238E27FC236}">
                  <a16:creationId xmlns:a16="http://schemas.microsoft.com/office/drawing/2014/main" id="{17572C1C-F950-53DD-DCD7-AA0DDFAC54B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5" name="Graphic 54">
              <a:extLst>
                <a:ext uri="{FF2B5EF4-FFF2-40B4-BE49-F238E27FC236}">
                  <a16:creationId xmlns:a16="http://schemas.microsoft.com/office/drawing/2014/main" id="{7AD7D214-E10C-2B51-1585-34B14EB951F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6" name="Group 55">
              <a:extLst>
                <a:ext uri="{FF2B5EF4-FFF2-40B4-BE49-F238E27FC236}">
                  <a16:creationId xmlns:a16="http://schemas.microsoft.com/office/drawing/2014/main" id="{B944617D-B66E-D5D6-0226-563F968B64F1}"/>
                </a:ext>
              </a:extLst>
            </p:cNvPr>
            <p:cNvGrpSpPr/>
            <p:nvPr/>
          </p:nvGrpSpPr>
          <p:grpSpPr>
            <a:xfrm>
              <a:off x="6263189" y="6310262"/>
              <a:ext cx="1278363" cy="536798"/>
              <a:chOff x="6263189" y="4847666"/>
              <a:chExt cx="1278363" cy="536798"/>
            </a:xfrm>
          </p:grpSpPr>
          <p:cxnSp>
            <p:nvCxnSpPr>
              <p:cNvPr id="57" name="Straight Connector 56">
                <a:extLst>
                  <a:ext uri="{FF2B5EF4-FFF2-40B4-BE49-F238E27FC236}">
                    <a16:creationId xmlns:a16="http://schemas.microsoft.com/office/drawing/2014/main" id="{6F2366B9-A144-D559-F1B0-9B29485FBF0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EE35A1E-69FB-E318-3C89-21BF914BBAF7}"/>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179895EE-EDB7-9233-C434-0351B9B3677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60" name="Rectangle 59">
              <a:extLst>
                <a:ext uri="{FF2B5EF4-FFF2-40B4-BE49-F238E27FC236}">
                  <a16:creationId xmlns:a16="http://schemas.microsoft.com/office/drawing/2014/main" id="{46380C6E-A8F0-2D06-AD5F-64545C65AFBB}"/>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59CE4A82-61E1-38B8-AB6B-4B5D3C49DEA9}"/>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88661261-16BA-0DEF-9E6D-FB5CD101F54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B8BD6041-D071-35E8-8CBE-1CDB50852D84}"/>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4" name="Rectangle 63">
              <a:extLst>
                <a:ext uri="{FF2B5EF4-FFF2-40B4-BE49-F238E27FC236}">
                  <a16:creationId xmlns:a16="http://schemas.microsoft.com/office/drawing/2014/main" id="{452190CD-E799-B6F0-0E57-87D990A90C6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5" name="Picture 2">
              <a:extLst>
                <a:ext uri="{FF2B5EF4-FFF2-40B4-BE49-F238E27FC236}">
                  <a16:creationId xmlns:a16="http://schemas.microsoft.com/office/drawing/2014/main" id="{F54FFF97-F3E2-7549-AC0E-4D759A72166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21C21EDC-A467-97E5-3AB8-19F6FDF72722}"/>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a:extLst>
                <a:ext uri="{FF2B5EF4-FFF2-40B4-BE49-F238E27FC236}">
                  <a16:creationId xmlns:a16="http://schemas.microsoft.com/office/drawing/2014/main" id="{F4EAE56A-3AF4-1F55-39A5-2EA7482BE274}"/>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8" name="Picture 2">
              <a:extLst>
                <a:ext uri="{FF2B5EF4-FFF2-40B4-BE49-F238E27FC236}">
                  <a16:creationId xmlns:a16="http://schemas.microsoft.com/office/drawing/2014/main" id="{CF28B629-BFC6-9816-58A5-902C3AFCB1C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837C70C3-1DB2-03FB-5546-11402E72F48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0" name="Rectangle 69">
              <a:extLst>
                <a:ext uri="{FF2B5EF4-FFF2-40B4-BE49-F238E27FC236}">
                  <a16:creationId xmlns:a16="http://schemas.microsoft.com/office/drawing/2014/main" id="{3FDE190D-E236-3102-3CD7-308C6885C9AE}"/>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1" name="Rectangle 70">
              <a:extLst>
                <a:ext uri="{FF2B5EF4-FFF2-40B4-BE49-F238E27FC236}">
                  <a16:creationId xmlns:a16="http://schemas.microsoft.com/office/drawing/2014/main" id="{14AD83C6-459F-1D6C-022D-2C258009171B}"/>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2" name="Rectangle 71">
              <a:extLst>
                <a:ext uri="{FF2B5EF4-FFF2-40B4-BE49-F238E27FC236}">
                  <a16:creationId xmlns:a16="http://schemas.microsoft.com/office/drawing/2014/main" id="{E82851D3-5BF5-58AC-8272-C495B65A53AB}"/>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3" name="Rectangle 72">
              <a:extLst>
                <a:ext uri="{FF2B5EF4-FFF2-40B4-BE49-F238E27FC236}">
                  <a16:creationId xmlns:a16="http://schemas.microsoft.com/office/drawing/2014/main" id="{4CC89C35-C47B-E446-DE73-48A5F12511A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74" name="Rectangle 73">
              <a:extLst>
                <a:ext uri="{FF2B5EF4-FFF2-40B4-BE49-F238E27FC236}">
                  <a16:creationId xmlns:a16="http://schemas.microsoft.com/office/drawing/2014/main" id="{199C3714-EBE5-30D0-8669-B6277A54F8EB}"/>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5" name="Rectangle 74">
              <a:extLst>
                <a:ext uri="{FF2B5EF4-FFF2-40B4-BE49-F238E27FC236}">
                  <a16:creationId xmlns:a16="http://schemas.microsoft.com/office/drawing/2014/main" id="{407DF320-A2F9-31DB-A8C4-CEBB746EED04}"/>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6" name="Rectangle 75">
              <a:extLst>
                <a:ext uri="{FF2B5EF4-FFF2-40B4-BE49-F238E27FC236}">
                  <a16:creationId xmlns:a16="http://schemas.microsoft.com/office/drawing/2014/main" id="{55D9B943-13F0-3A77-D141-8401362E1BB4}"/>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7" name="Rectangle 76">
              <a:extLst>
                <a:ext uri="{FF2B5EF4-FFF2-40B4-BE49-F238E27FC236}">
                  <a16:creationId xmlns:a16="http://schemas.microsoft.com/office/drawing/2014/main" id="{AE92F408-D0EE-2405-C2B8-C07DAFD56975}"/>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78" name="Graphic 77">
              <a:extLst>
                <a:ext uri="{FF2B5EF4-FFF2-40B4-BE49-F238E27FC236}">
                  <a16:creationId xmlns:a16="http://schemas.microsoft.com/office/drawing/2014/main" id="{4EFF5BEA-18EA-5010-D1AD-E1626C1045A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9" name="Group 78">
              <a:extLst>
                <a:ext uri="{FF2B5EF4-FFF2-40B4-BE49-F238E27FC236}">
                  <a16:creationId xmlns:a16="http://schemas.microsoft.com/office/drawing/2014/main" id="{AD7E228F-D548-AC0D-27B0-5C393C17287B}"/>
                </a:ext>
              </a:extLst>
            </p:cNvPr>
            <p:cNvGrpSpPr/>
            <p:nvPr/>
          </p:nvGrpSpPr>
          <p:grpSpPr>
            <a:xfrm>
              <a:off x="6221061" y="4806442"/>
              <a:ext cx="1371600" cy="619246"/>
              <a:chOff x="6221061" y="6269038"/>
              <a:chExt cx="1371600" cy="619246"/>
            </a:xfrm>
          </p:grpSpPr>
          <p:sp>
            <p:nvSpPr>
              <p:cNvPr id="82" name="Rectangle 81">
                <a:extLst>
                  <a:ext uri="{FF2B5EF4-FFF2-40B4-BE49-F238E27FC236}">
                    <a16:creationId xmlns:a16="http://schemas.microsoft.com/office/drawing/2014/main" id="{05CF4B7A-0C04-ACBD-3362-35C2B7EED8CB}"/>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6D2A3FEF-31AA-76A3-B5AA-46A3835D911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80" name="Graphic 79">
              <a:extLst>
                <a:ext uri="{FF2B5EF4-FFF2-40B4-BE49-F238E27FC236}">
                  <a16:creationId xmlns:a16="http://schemas.microsoft.com/office/drawing/2014/main" id="{4F6E22E3-C11E-0F41-1AA2-61A8E85FE9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81" name="Graphic 80">
              <a:extLst>
                <a:ext uri="{FF2B5EF4-FFF2-40B4-BE49-F238E27FC236}">
                  <a16:creationId xmlns:a16="http://schemas.microsoft.com/office/drawing/2014/main" id="{42A55D79-4898-5E43-A884-0BFC4CB3BE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84" name="Graphic 83">
            <a:extLst>
              <a:ext uri="{FF2B5EF4-FFF2-40B4-BE49-F238E27FC236}">
                <a16:creationId xmlns:a16="http://schemas.microsoft.com/office/drawing/2014/main" id="{E6F649A1-9270-BDA3-16C9-F325A1503A3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cxnSp>
        <p:nvCxnSpPr>
          <p:cNvPr id="85" name="Straight Connector 84">
            <a:extLst>
              <a:ext uri="{FF2B5EF4-FFF2-40B4-BE49-F238E27FC236}">
                <a16:creationId xmlns:a16="http://schemas.microsoft.com/office/drawing/2014/main" id="{7B9101E0-E95C-F6FB-252E-78FCBCEC353F}"/>
              </a:ext>
              <a:ext uri="{C183D7F6-B498-43B3-948B-1728B52AA6E4}">
                <adec:decorative xmlns:adec="http://schemas.microsoft.com/office/drawing/2017/decorative" val="1"/>
              </a:ext>
            </a:extLst>
          </p:cNvPr>
          <p:cNvCxnSpPr>
            <a:cxnSpLocks/>
          </p:cNvCxnSpPr>
          <p:nvPr/>
        </p:nvCxnSpPr>
        <p:spPr>
          <a:xfrm>
            <a:off x="6263976"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26B26BB-07F2-D5E3-5A2D-20D11E6564E9}"/>
              </a:ext>
              <a:ext uri="{C183D7F6-B498-43B3-948B-1728B52AA6E4}">
                <adec:decorative xmlns:adec="http://schemas.microsoft.com/office/drawing/2017/decorative" val="1"/>
              </a:ext>
            </a:extLst>
          </p:cNvPr>
          <p:cNvCxnSpPr>
            <a:cxnSpLocks/>
          </p:cNvCxnSpPr>
          <p:nvPr/>
        </p:nvCxnSpPr>
        <p:spPr>
          <a:xfrm flipV="1">
            <a:off x="6263976"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D17557B8-E0BF-2A76-69E9-385CBD13E085}"/>
              </a:ext>
            </a:extLst>
          </p:cNvPr>
          <p:cNvSpPr txBox="1">
            <a:spLocks/>
          </p:cNvSpPr>
          <p:nvPr/>
        </p:nvSpPr>
        <p:spPr>
          <a:xfrm>
            <a:off x="584200" y="2455530"/>
            <a:ext cx="3904245" cy="32521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88" name="Straight Connector 87">
            <a:extLst>
              <a:ext uri="{FF2B5EF4-FFF2-40B4-BE49-F238E27FC236}">
                <a16:creationId xmlns:a16="http://schemas.microsoft.com/office/drawing/2014/main" id="{55456683-8B8B-C450-C03F-C8BA83FD028D}"/>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ED3A196-300F-382C-E378-D8950FB870E8}"/>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90" name="Oval 89">
            <a:extLst>
              <a:ext uri="{FF2B5EF4-FFF2-40B4-BE49-F238E27FC236}">
                <a16:creationId xmlns:a16="http://schemas.microsoft.com/office/drawing/2014/main" id="{9202F0BF-8A21-ACCB-CB2C-CD90CE07BCB9}"/>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1" name="Oval 90">
            <a:extLst>
              <a:ext uri="{FF2B5EF4-FFF2-40B4-BE49-F238E27FC236}">
                <a16:creationId xmlns:a16="http://schemas.microsoft.com/office/drawing/2014/main" id="{EA9C8E50-5FA9-1BBF-8AD0-E01FA82AF3AE}"/>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92" name="Oval 91">
            <a:extLst>
              <a:ext uri="{FF2B5EF4-FFF2-40B4-BE49-F238E27FC236}">
                <a16:creationId xmlns:a16="http://schemas.microsoft.com/office/drawing/2014/main" id="{CFBDE133-03AC-D2BC-A517-3E177F737448}"/>
              </a:ext>
            </a:extLst>
          </p:cNvPr>
          <p:cNvSpPr/>
          <p:nvPr/>
        </p:nvSpPr>
        <p:spPr bwMode="auto">
          <a:xfrm>
            <a:off x="1868654"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4</a:t>
            </a:r>
          </a:p>
        </p:txBody>
      </p:sp>
      <p:sp>
        <p:nvSpPr>
          <p:cNvPr id="93" name="Oval 92">
            <a:extLst>
              <a:ext uri="{FF2B5EF4-FFF2-40B4-BE49-F238E27FC236}">
                <a16:creationId xmlns:a16="http://schemas.microsoft.com/office/drawing/2014/main" id="{718C21FE-AF3E-4D87-EF47-26AA7A20C003}"/>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2688439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94" name="Text Placeholder 93">
            <a:extLst>
              <a:ext uri="{FF2B5EF4-FFF2-40B4-BE49-F238E27FC236}">
                <a16:creationId xmlns:a16="http://schemas.microsoft.com/office/drawing/2014/main" id="{03DCAB15-9A16-B3BA-29E7-8FA0F4D4CBB2}"/>
              </a:ext>
            </a:extLst>
          </p:cNvPr>
          <p:cNvSpPr>
            <a:spLocks noGrp="1"/>
          </p:cNvSpPr>
          <p:nvPr>
            <p:ph type="body" sz="quarter" idx="13"/>
          </p:nvPr>
        </p:nvSpPr>
        <p:spPr/>
        <p:txBody>
          <a:bodyPr/>
          <a:lstStyle/>
          <a:p>
            <a:r>
              <a:rPr lang="en-US" noProof="0">
                <a:solidFill>
                  <a:schemeClr val="tx1"/>
                </a:solidFill>
              </a:rPr>
              <a:t>Business Critical rolling upgrades</a:t>
            </a:r>
            <a:endParaRPr lang="en-US">
              <a:solidFill>
                <a:schemeClr val="tx1"/>
              </a:solidFill>
            </a:endParaRPr>
          </a:p>
        </p:txBody>
      </p:sp>
      <p:cxnSp>
        <p:nvCxnSpPr>
          <p:cNvPr id="2" name="Straight Connector 1">
            <a:extLst>
              <a:ext uri="{FF2B5EF4-FFF2-40B4-BE49-F238E27FC236}">
                <a16:creationId xmlns:a16="http://schemas.microsoft.com/office/drawing/2014/main" id="{AA072FA8-F9CA-ACF3-DFF8-2F3890D291A8}"/>
              </a:ext>
              <a:ext uri="{C183D7F6-B498-43B3-948B-1728B52AA6E4}">
                <adec:decorative xmlns:adec="http://schemas.microsoft.com/office/drawing/2017/decorative" val="1"/>
              </a:ext>
            </a:extLst>
          </p:cNvPr>
          <p:cNvCxnSpPr>
            <a:cxnSpLocks/>
            <a:stCxn id="5" idx="2"/>
            <a:endCxn id="9"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E2AEB80E-2975-FC89-CB2E-0CBA5032100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 name="Rectangle 5"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0CB712BB-1035-926E-0978-5DCBEC456670}"/>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 name="Rectangle 6">
            <a:extLst>
              <a:ext uri="{FF2B5EF4-FFF2-40B4-BE49-F238E27FC236}">
                <a16:creationId xmlns:a16="http://schemas.microsoft.com/office/drawing/2014/main" id="{698B593A-8877-7311-8DAC-5B3062ACFC5C}"/>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 name="Picture 2">
            <a:extLst>
              <a:ext uri="{FF2B5EF4-FFF2-40B4-BE49-F238E27FC236}">
                <a16:creationId xmlns:a16="http://schemas.microsoft.com/office/drawing/2014/main" id="{344E4411-51B0-7ABC-9330-F213D5AB29A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279385D-8B6D-7534-2879-D2C679284D66}"/>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 name="Rectangle 9">
            <a:extLst>
              <a:ext uri="{FF2B5EF4-FFF2-40B4-BE49-F238E27FC236}">
                <a16:creationId xmlns:a16="http://schemas.microsoft.com/office/drawing/2014/main" id="{04A56704-34CE-979B-BF05-9A2C31C778B4}"/>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2" name="Picture 2">
            <a:extLst>
              <a:ext uri="{FF2B5EF4-FFF2-40B4-BE49-F238E27FC236}">
                <a16:creationId xmlns:a16="http://schemas.microsoft.com/office/drawing/2014/main" id="{E3D56100-105B-66B4-73C4-2ECF8221E24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681BFE5-616C-8DB7-09C3-5530FEFB62E5}"/>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4" name="Rectangle 13">
            <a:extLst>
              <a:ext uri="{FF2B5EF4-FFF2-40B4-BE49-F238E27FC236}">
                <a16:creationId xmlns:a16="http://schemas.microsoft.com/office/drawing/2014/main" id="{645931FB-BF0F-5B73-7A6A-C3111976109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5" name="Picture 2">
            <a:extLst>
              <a:ext uri="{FF2B5EF4-FFF2-40B4-BE49-F238E27FC236}">
                <a16:creationId xmlns:a16="http://schemas.microsoft.com/office/drawing/2014/main" id="{CEFBAA3B-0324-0378-B688-D34D71957DE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DACA89C-D6BA-F06D-2635-B8BA254F495E}"/>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7" name="Graphic 16">
            <a:extLst>
              <a:ext uri="{FF2B5EF4-FFF2-40B4-BE49-F238E27FC236}">
                <a16:creationId xmlns:a16="http://schemas.microsoft.com/office/drawing/2014/main" id="{5D617D60-B99C-FDF0-F5DE-357AD2A265F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18" name="Connector: Elbow 17">
            <a:extLst>
              <a:ext uri="{FF2B5EF4-FFF2-40B4-BE49-F238E27FC236}">
                <a16:creationId xmlns:a16="http://schemas.microsoft.com/office/drawing/2014/main" id="{964B1206-CC4E-77C4-B0ED-606EB90A1EE0}"/>
              </a:ext>
              <a:ext uri="{C183D7F6-B498-43B3-948B-1728B52AA6E4}">
                <adec:decorative xmlns:adec="http://schemas.microsoft.com/office/drawing/2017/decorative" val="1"/>
              </a:ext>
            </a:extLst>
          </p:cNvPr>
          <p:cNvCxnSpPr>
            <a:cxnSpLocks/>
            <a:stCxn id="5" idx="2"/>
            <a:endCxn id="13"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91F140E-EF44-F725-9E91-2FC370F3C9F2}"/>
              </a:ext>
              <a:ext uri="{C183D7F6-B498-43B3-948B-1728B52AA6E4}">
                <adec:decorative xmlns:adec="http://schemas.microsoft.com/office/drawing/2017/decorative" val="1"/>
              </a:ext>
            </a:extLst>
          </p:cNvPr>
          <p:cNvCxnSpPr>
            <a:cxnSpLocks/>
            <a:stCxn id="5" idx="2"/>
            <a:endCxn id="6"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32B347A-F8CB-E82D-17A6-52EE3D882CD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21" name="Rectangle 20">
            <a:extLst>
              <a:ext uri="{FF2B5EF4-FFF2-40B4-BE49-F238E27FC236}">
                <a16:creationId xmlns:a16="http://schemas.microsoft.com/office/drawing/2014/main" id="{721DE0AD-9609-14A1-D17D-5453D1B38FDF}"/>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2" name="Rectangle 21">
            <a:extLst>
              <a:ext uri="{FF2B5EF4-FFF2-40B4-BE49-F238E27FC236}">
                <a16:creationId xmlns:a16="http://schemas.microsoft.com/office/drawing/2014/main" id="{E0DAB147-BF45-2C15-EC61-BE8F2584B758}"/>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3" name="Rectangle 22">
            <a:extLst>
              <a:ext uri="{FF2B5EF4-FFF2-40B4-BE49-F238E27FC236}">
                <a16:creationId xmlns:a16="http://schemas.microsoft.com/office/drawing/2014/main" id="{09E8A979-C32A-21A2-00E5-5F2C6CCA2DC3}"/>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24" name="Rectangle 23">
            <a:extLst>
              <a:ext uri="{FF2B5EF4-FFF2-40B4-BE49-F238E27FC236}">
                <a16:creationId xmlns:a16="http://schemas.microsoft.com/office/drawing/2014/main" id="{9966EED7-2CE9-296A-27C4-ED4EBFC192D8}"/>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25" name="Rectangle 24">
            <a:extLst>
              <a:ext uri="{FF2B5EF4-FFF2-40B4-BE49-F238E27FC236}">
                <a16:creationId xmlns:a16="http://schemas.microsoft.com/office/drawing/2014/main" id="{A3D0083E-2C30-9727-94CB-A1B3617AF7D9}"/>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26" name="Rectangle 25">
            <a:extLst>
              <a:ext uri="{FF2B5EF4-FFF2-40B4-BE49-F238E27FC236}">
                <a16:creationId xmlns:a16="http://schemas.microsoft.com/office/drawing/2014/main" id="{6E974415-DFFB-D11B-1E40-771EE026E274}"/>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27" name="Straight Arrow Connector 26">
            <a:extLst>
              <a:ext uri="{FF2B5EF4-FFF2-40B4-BE49-F238E27FC236}">
                <a16:creationId xmlns:a16="http://schemas.microsoft.com/office/drawing/2014/main" id="{525B948B-9700-FE13-3760-B4B3DEFCFC83}"/>
              </a:ext>
              <a:ext uri="{C183D7F6-B498-43B3-948B-1728B52AA6E4}">
                <adec:decorative xmlns:adec="http://schemas.microsoft.com/office/drawing/2017/decorative" val="1"/>
              </a:ext>
            </a:extLst>
          </p:cNvPr>
          <p:cNvCxnSpPr>
            <a:cxnSpLocks/>
            <a:endCxn id="5"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BDF3185-824A-449E-E1DF-9E19D0849F6A}"/>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29" name="Rectangle 28">
            <a:extLst>
              <a:ext uri="{FF2B5EF4-FFF2-40B4-BE49-F238E27FC236}">
                <a16:creationId xmlns:a16="http://schemas.microsoft.com/office/drawing/2014/main" id="{006A6547-BF40-E886-2844-3E3D1D51B2E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0" name="Rectangle 29">
            <a:extLst>
              <a:ext uri="{FF2B5EF4-FFF2-40B4-BE49-F238E27FC236}">
                <a16:creationId xmlns:a16="http://schemas.microsoft.com/office/drawing/2014/main" id="{255E2D76-1B26-7A49-58CA-F661CD529B0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1" name="Rectangle 30">
            <a:extLst>
              <a:ext uri="{FF2B5EF4-FFF2-40B4-BE49-F238E27FC236}">
                <a16:creationId xmlns:a16="http://schemas.microsoft.com/office/drawing/2014/main" id="{43F69808-B2C6-FBF4-1C2F-435F5CC6D0C0}"/>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2" name="Rectangle 31">
            <a:extLst>
              <a:ext uri="{FF2B5EF4-FFF2-40B4-BE49-F238E27FC236}">
                <a16:creationId xmlns:a16="http://schemas.microsoft.com/office/drawing/2014/main" id="{E1869FA5-DD46-0CF7-E25F-6126481CDF17}"/>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33" name="Rectangle 32">
            <a:extLst>
              <a:ext uri="{FF2B5EF4-FFF2-40B4-BE49-F238E27FC236}">
                <a16:creationId xmlns:a16="http://schemas.microsoft.com/office/drawing/2014/main" id="{092FF9CB-1F05-79C2-16BE-EF95B774F542}"/>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34" name="Rectangle 33">
            <a:extLst>
              <a:ext uri="{FF2B5EF4-FFF2-40B4-BE49-F238E27FC236}">
                <a16:creationId xmlns:a16="http://schemas.microsoft.com/office/drawing/2014/main" id="{B96F8EEA-7DFD-5A31-91C1-2AED580562E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35" name="Rectangle 34">
            <a:extLst>
              <a:ext uri="{FF2B5EF4-FFF2-40B4-BE49-F238E27FC236}">
                <a16:creationId xmlns:a16="http://schemas.microsoft.com/office/drawing/2014/main" id="{93EB5B1E-D3C9-406B-E33A-EFDBA878AECE}"/>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36" name="Rectangle 35">
            <a:extLst>
              <a:ext uri="{FF2B5EF4-FFF2-40B4-BE49-F238E27FC236}">
                <a16:creationId xmlns:a16="http://schemas.microsoft.com/office/drawing/2014/main" id="{9A1AF383-13E8-AB90-5A6F-80224C4A4E8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6093EAAF-975D-F2E9-A652-FA495B702D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38" name="Group 37">
            <a:extLst>
              <a:ext uri="{FF2B5EF4-FFF2-40B4-BE49-F238E27FC236}">
                <a16:creationId xmlns:a16="http://schemas.microsoft.com/office/drawing/2014/main" id="{579C774F-980A-73BE-DFE6-B04DF48C307D}"/>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39" name="Rectangle 38">
              <a:extLst>
                <a:ext uri="{FF2B5EF4-FFF2-40B4-BE49-F238E27FC236}">
                  <a16:creationId xmlns:a16="http://schemas.microsoft.com/office/drawing/2014/main" id="{5BF8579E-73BA-A7EF-E670-3EAE6AD5823E}"/>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0" name="Graphic 39">
              <a:extLst>
                <a:ext uri="{FF2B5EF4-FFF2-40B4-BE49-F238E27FC236}">
                  <a16:creationId xmlns:a16="http://schemas.microsoft.com/office/drawing/2014/main" id="{62A0D25E-16E9-B592-7247-72DB6C6EA3B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41" name="Group 40">
              <a:extLst>
                <a:ext uri="{FF2B5EF4-FFF2-40B4-BE49-F238E27FC236}">
                  <a16:creationId xmlns:a16="http://schemas.microsoft.com/office/drawing/2014/main" id="{9CA5F71E-BD69-15FA-F40E-10921B5EFEDB}"/>
                </a:ext>
              </a:extLst>
            </p:cNvPr>
            <p:cNvGrpSpPr/>
            <p:nvPr/>
          </p:nvGrpSpPr>
          <p:grpSpPr>
            <a:xfrm>
              <a:off x="6263189" y="6310262"/>
              <a:ext cx="1278363" cy="536798"/>
              <a:chOff x="6263189" y="4847666"/>
              <a:chExt cx="1278363" cy="536798"/>
            </a:xfrm>
          </p:grpSpPr>
          <p:cxnSp>
            <p:nvCxnSpPr>
              <p:cNvPr id="42" name="Straight Connector 41">
                <a:extLst>
                  <a:ext uri="{FF2B5EF4-FFF2-40B4-BE49-F238E27FC236}">
                    <a16:creationId xmlns:a16="http://schemas.microsoft.com/office/drawing/2014/main" id="{37D47300-99D3-90E5-4C5E-50EFB559516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03CE76-EBA5-EB0D-B174-7FA4A36E02D7}"/>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BE8BA93A-B34A-5170-2CFF-E9C32E71C660}"/>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45" name="Graphic 44">
            <a:extLst>
              <a:ext uri="{FF2B5EF4-FFF2-40B4-BE49-F238E27FC236}">
                <a16:creationId xmlns:a16="http://schemas.microsoft.com/office/drawing/2014/main" id="{B54C3544-C70C-DF35-C445-73B58FC72C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46" name="Graphic 45">
            <a:extLst>
              <a:ext uri="{FF2B5EF4-FFF2-40B4-BE49-F238E27FC236}">
                <a16:creationId xmlns:a16="http://schemas.microsoft.com/office/drawing/2014/main" id="{14FFD007-7DAD-920D-0B65-F6C807801E1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47" name="Group 46">
            <a:extLst>
              <a:ext uri="{FF2B5EF4-FFF2-40B4-BE49-F238E27FC236}">
                <a16:creationId xmlns:a16="http://schemas.microsoft.com/office/drawing/2014/main" id="{3DF919D7-F738-A77F-62F7-38FF61DE41B4}"/>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48" name="Rectangle 47">
              <a:extLst>
                <a:ext uri="{FF2B5EF4-FFF2-40B4-BE49-F238E27FC236}">
                  <a16:creationId xmlns:a16="http://schemas.microsoft.com/office/drawing/2014/main" id="{E2FD4E1B-20F6-89FD-C137-C8107382F977}"/>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49" name="Graphic 48">
              <a:extLst>
                <a:ext uri="{FF2B5EF4-FFF2-40B4-BE49-F238E27FC236}">
                  <a16:creationId xmlns:a16="http://schemas.microsoft.com/office/drawing/2014/main" id="{67AD0A7E-FC35-55CA-8324-A7DA304AEA3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0" name="Group 49">
              <a:extLst>
                <a:ext uri="{FF2B5EF4-FFF2-40B4-BE49-F238E27FC236}">
                  <a16:creationId xmlns:a16="http://schemas.microsoft.com/office/drawing/2014/main" id="{65CB9AA9-A497-C95D-1DFA-03C28D9B44E9}"/>
                </a:ext>
              </a:extLst>
            </p:cNvPr>
            <p:cNvGrpSpPr/>
            <p:nvPr/>
          </p:nvGrpSpPr>
          <p:grpSpPr>
            <a:xfrm>
              <a:off x="6263189" y="6310262"/>
              <a:ext cx="1278363" cy="536798"/>
              <a:chOff x="6263189" y="4847666"/>
              <a:chExt cx="1278363" cy="536798"/>
            </a:xfrm>
          </p:grpSpPr>
          <p:cxnSp>
            <p:nvCxnSpPr>
              <p:cNvPr id="51" name="Straight Connector 50">
                <a:extLst>
                  <a:ext uri="{FF2B5EF4-FFF2-40B4-BE49-F238E27FC236}">
                    <a16:creationId xmlns:a16="http://schemas.microsoft.com/office/drawing/2014/main" id="{5916C11F-4AE4-0433-D214-24FD87F9148C}"/>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F408180-E9D3-EF80-D6D3-3021B79C143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99778C85-0B52-B4AD-5467-5B468FAD962E}"/>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54" name="Rectangle 53">
              <a:extLst>
                <a:ext uri="{FF2B5EF4-FFF2-40B4-BE49-F238E27FC236}">
                  <a16:creationId xmlns:a16="http://schemas.microsoft.com/office/drawing/2014/main" id="{CC6FD89A-0BAC-A826-08B8-18BE4093CC45}"/>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55" name="Graphic 54">
              <a:extLst>
                <a:ext uri="{FF2B5EF4-FFF2-40B4-BE49-F238E27FC236}">
                  <a16:creationId xmlns:a16="http://schemas.microsoft.com/office/drawing/2014/main" id="{1041C0F9-C4DF-B873-D1D5-4FCBC40BF1B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56" name="Group 55">
              <a:extLst>
                <a:ext uri="{FF2B5EF4-FFF2-40B4-BE49-F238E27FC236}">
                  <a16:creationId xmlns:a16="http://schemas.microsoft.com/office/drawing/2014/main" id="{B887C1EA-8260-CC08-627F-B51D267013A4}"/>
                </a:ext>
              </a:extLst>
            </p:cNvPr>
            <p:cNvGrpSpPr/>
            <p:nvPr/>
          </p:nvGrpSpPr>
          <p:grpSpPr>
            <a:xfrm>
              <a:off x="6263189" y="6310262"/>
              <a:ext cx="1278363" cy="536798"/>
              <a:chOff x="6263189" y="4847666"/>
              <a:chExt cx="1278363" cy="536798"/>
            </a:xfrm>
          </p:grpSpPr>
          <p:cxnSp>
            <p:nvCxnSpPr>
              <p:cNvPr id="57" name="Straight Connector 56">
                <a:extLst>
                  <a:ext uri="{FF2B5EF4-FFF2-40B4-BE49-F238E27FC236}">
                    <a16:creationId xmlns:a16="http://schemas.microsoft.com/office/drawing/2014/main" id="{BD211601-5945-F923-F00C-B66E293DD3A5}"/>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CE52F3-8000-56DC-0ADA-06664A988C3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407EF103-E2CF-3E05-936F-113C83D23E89}"/>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60" name="Rectangle 59">
              <a:extLst>
                <a:ext uri="{FF2B5EF4-FFF2-40B4-BE49-F238E27FC236}">
                  <a16:creationId xmlns:a16="http://schemas.microsoft.com/office/drawing/2014/main" id="{B20D7E99-9E7A-9747-5D3C-C3A76CECE20D}"/>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E69EEE74-3419-E7D9-04D5-9858FDE336E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6746CEE0-EF14-765A-A9DC-3F52C4C207D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913FC29E-05D2-6FD7-5918-932BC965E391}"/>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4" name="Rectangle 63">
              <a:extLst>
                <a:ext uri="{FF2B5EF4-FFF2-40B4-BE49-F238E27FC236}">
                  <a16:creationId xmlns:a16="http://schemas.microsoft.com/office/drawing/2014/main" id="{2DD3402D-504E-5907-1EC9-8C1ED1567146}"/>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5" name="Picture 2">
              <a:extLst>
                <a:ext uri="{FF2B5EF4-FFF2-40B4-BE49-F238E27FC236}">
                  <a16:creationId xmlns:a16="http://schemas.microsoft.com/office/drawing/2014/main" id="{B0C08486-56C8-3DB0-603E-3CBE2E92430D}"/>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803CB3FA-6BA3-1D43-62E6-7BD550E2A773}"/>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a:extLst>
                <a:ext uri="{FF2B5EF4-FFF2-40B4-BE49-F238E27FC236}">
                  <a16:creationId xmlns:a16="http://schemas.microsoft.com/office/drawing/2014/main" id="{6FB05945-1F80-85BE-DF27-31FEFFB461A1}"/>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8" name="Picture 2">
              <a:extLst>
                <a:ext uri="{FF2B5EF4-FFF2-40B4-BE49-F238E27FC236}">
                  <a16:creationId xmlns:a16="http://schemas.microsoft.com/office/drawing/2014/main" id="{387512B9-7244-9228-FBD3-F139898FCF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3EF80934-F546-E9D0-B567-FC6B22A8FE46}"/>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0" name="Rectangle 69">
              <a:extLst>
                <a:ext uri="{FF2B5EF4-FFF2-40B4-BE49-F238E27FC236}">
                  <a16:creationId xmlns:a16="http://schemas.microsoft.com/office/drawing/2014/main" id="{74C7C785-3EAE-A7F8-78BC-09D4B38C5912}"/>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1" name="Rectangle 70">
              <a:extLst>
                <a:ext uri="{FF2B5EF4-FFF2-40B4-BE49-F238E27FC236}">
                  <a16:creationId xmlns:a16="http://schemas.microsoft.com/office/drawing/2014/main" id="{2B1B070C-547E-6605-CB1B-F435BCB0A36E}"/>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2" name="Rectangle 71">
              <a:extLst>
                <a:ext uri="{FF2B5EF4-FFF2-40B4-BE49-F238E27FC236}">
                  <a16:creationId xmlns:a16="http://schemas.microsoft.com/office/drawing/2014/main" id="{790DA607-9C85-F815-CA7D-707BC43052BE}"/>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3" name="Rectangle 72">
              <a:extLst>
                <a:ext uri="{FF2B5EF4-FFF2-40B4-BE49-F238E27FC236}">
                  <a16:creationId xmlns:a16="http://schemas.microsoft.com/office/drawing/2014/main" id="{383E5246-18EA-0B0A-3D29-595D2909B649}"/>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74" name="Rectangle 73">
              <a:extLst>
                <a:ext uri="{FF2B5EF4-FFF2-40B4-BE49-F238E27FC236}">
                  <a16:creationId xmlns:a16="http://schemas.microsoft.com/office/drawing/2014/main" id="{985AC8B2-A488-56C9-281E-324F8358BEB4}"/>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5" name="Rectangle 74">
              <a:extLst>
                <a:ext uri="{FF2B5EF4-FFF2-40B4-BE49-F238E27FC236}">
                  <a16:creationId xmlns:a16="http://schemas.microsoft.com/office/drawing/2014/main" id="{405FB44B-F900-3199-D61E-EDFB01B87922}"/>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76" name="Rectangle 75">
              <a:extLst>
                <a:ext uri="{FF2B5EF4-FFF2-40B4-BE49-F238E27FC236}">
                  <a16:creationId xmlns:a16="http://schemas.microsoft.com/office/drawing/2014/main" id="{C0B7FD7F-5BA0-5593-22FA-43BDCFEA6CD8}"/>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77" name="Rectangle 76">
              <a:extLst>
                <a:ext uri="{FF2B5EF4-FFF2-40B4-BE49-F238E27FC236}">
                  <a16:creationId xmlns:a16="http://schemas.microsoft.com/office/drawing/2014/main" id="{3A6EE8AA-962A-3916-F97C-A169BC4E1368}"/>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78" name="Graphic 77">
              <a:extLst>
                <a:ext uri="{FF2B5EF4-FFF2-40B4-BE49-F238E27FC236}">
                  <a16:creationId xmlns:a16="http://schemas.microsoft.com/office/drawing/2014/main" id="{7C86F747-BFFA-B715-2D35-F66AA9F579E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9" name="Group 78">
              <a:extLst>
                <a:ext uri="{FF2B5EF4-FFF2-40B4-BE49-F238E27FC236}">
                  <a16:creationId xmlns:a16="http://schemas.microsoft.com/office/drawing/2014/main" id="{F1D87143-259A-B87E-B84E-177DCBB3DF3E}"/>
                </a:ext>
              </a:extLst>
            </p:cNvPr>
            <p:cNvGrpSpPr/>
            <p:nvPr/>
          </p:nvGrpSpPr>
          <p:grpSpPr>
            <a:xfrm>
              <a:off x="6221061" y="4806442"/>
              <a:ext cx="1371600" cy="619246"/>
              <a:chOff x="6221061" y="6269038"/>
              <a:chExt cx="1371600" cy="619246"/>
            </a:xfrm>
          </p:grpSpPr>
          <p:sp>
            <p:nvSpPr>
              <p:cNvPr id="82" name="Rectangle 81">
                <a:extLst>
                  <a:ext uri="{FF2B5EF4-FFF2-40B4-BE49-F238E27FC236}">
                    <a16:creationId xmlns:a16="http://schemas.microsoft.com/office/drawing/2014/main" id="{EAFFE286-8D2D-604F-DB1F-9A9DF8B9B00B}"/>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E286DDBF-0605-4A7E-28EC-B4D7A727CEC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pic>
          <p:nvPicPr>
            <p:cNvPr id="80" name="Graphic 79">
              <a:extLst>
                <a:ext uri="{FF2B5EF4-FFF2-40B4-BE49-F238E27FC236}">
                  <a16:creationId xmlns:a16="http://schemas.microsoft.com/office/drawing/2014/main" id="{DA3A13FF-E0A4-63C6-6768-24B34734776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81" name="Graphic 80">
              <a:extLst>
                <a:ext uri="{FF2B5EF4-FFF2-40B4-BE49-F238E27FC236}">
                  <a16:creationId xmlns:a16="http://schemas.microsoft.com/office/drawing/2014/main" id="{57AB1130-7D4E-9A76-4898-F6D2CDEBD44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84" name="Graphic 83">
            <a:extLst>
              <a:ext uri="{FF2B5EF4-FFF2-40B4-BE49-F238E27FC236}">
                <a16:creationId xmlns:a16="http://schemas.microsoft.com/office/drawing/2014/main" id="{F9597526-4B17-3C83-188B-D56198B1B8C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
        <p:nvSpPr>
          <p:cNvPr id="85" name="Content Placeholder 2">
            <a:extLst>
              <a:ext uri="{FF2B5EF4-FFF2-40B4-BE49-F238E27FC236}">
                <a16:creationId xmlns:a16="http://schemas.microsoft.com/office/drawing/2014/main" id="{B806A1A8-08AE-B85B-284D-288971613ACF}"/>
              </a:ext>
            </a:extLst>
          </p:cNvPr>
          <p:cNvSpPr txBox="1">
            <a:spLocks/>
          </p:cNvSpPr>
          <p:nvPr/>
        </p:nvSpPr>
        <p:spPr>
          <a:xfrm>
            <a:off x="584200" y="2455530"/>
            <a:ext cx="3904245" cy="31906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Evergreen database engine</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Rolling upgrades without application downtime *Business Critical</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end of support</a:t>
            </a:r>
          </a:p>
          <a:p>
            <a:pPr marL="117475" marR="0" lvl="0"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Monthly releases include security fixes, bug fixes, and new features </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Based System Maintenance Window Updates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Flexibility to choose your Maintenance Windows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Single Maintenance Window for all services</a:t>
            </a:r>
          </a:p>
        </p:txBody>
      </p:sp>
      <p:cxnSp>
        <p:nvCxnSpPr>
          <p:cNvPr id="86" name="Straight Connector 85">
            <a:extLst>
              <a:ext uri="{FF2B5EF4-FFF2-40B4-BE49-F238E27FC236}">
                <a16:creationId xmlns:a16="http://schemas.microsoft.com/office/drawing/2014/main" id="{6B2C76A4-6BB0-BC19-393E-75E9F2D6A3B8}"/>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39D8A36-6848-0CFA-61F8-1F3CDFC3388F}"/>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8" name="Oval 87">
            <a:extLst>
              <a:ext uri="{FF2B5EF4-FFF2-40B4-BE49-F238E27FC236}">
                <a16:creationId xmlns:a16="http://schemas.microsoft.com/office/drawing/2014/main" id="{339ED495-EEBA-3F6A-49A1-6343C3EF6FF5}"/>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89" name="Oval 88">
            <a:extLst>
              <a:ext uri="{FF2B5EF4-FFF2-40B4-BE49-F238E27FC236}">
                <a16:creationId xmlns:a16="http://schemas.microsoft.com/office/drawing/2014/main" id="{854674BC-3AA2-B4CF-D2E1-94F00A1492C5}"/>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90" name="Oval 89">
            <a:extLst>
              <a:ext uri="{FF2B5EF4-FFF2-40B4-BE49-F238E27FC236}">
                <a16:creationId xmlns:a16="http://schemas.microsoft.com/office/drawing/2014/main" id="{528FCBBD-9F88-9FFA-4050-D489812D76CE}"/>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91" name="Oval 90">
            <a:extLst>
              <a:ext uri="{FF2B5EF4-FFF2-40B4-BE49-F238E27FC236}">
                <a16:creationId xmlns:a16="http://schemas.microsoft.com/office/drawing/2014/main" id="{5DFDA0DD-89C3-00B4-910B-A22D552FBC5B}"/>
              </a:ext>
            </a:extLst>
          </p:cNvPr>
          <p:cNvSpPr/>
          <p:nvPr/>
        </p:nvSpPr>
        <p:spPr bwMode="auto">
          <a:xfrm>
            <a:off x="2296806"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5</a:t>
            </a:r>
          </a:p>
        </p:txBody>
      </p:sp>
    </p:spTree>
    <p:extLst>
      <p:ext uri="{BB962C8B-B14F-4D97-AF65-F5344CB8AC3E}">
        <p14:creationId xmlns:p14="http://schemas.microsoft.com/office/powerpoint/2010/main" val="29742373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Back up &amp; restore</a:t>
            </a:r>
          </a:p>
        </p:txBody>
      </p:sp>
    </p:spTree>
    <p:extLst>
      <p:ext uri="{BB962C8B-B14F-4D97-AF65-F5344CB8AC3E}">
        <p14:creationId xmlns:p14="http://schemas.microsoft.com/office/powerpoint/2010/main" val="34772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 Side Corner Rectangle 10">
            <a:extLst>
              <a:ext uri="{FF2B5EF4-FFF2-40B4-BE49-F238E27FC236}">
                <a16:creationId xmlns:a16="http://schemas.microsoft.com/office/drawing/2014/main" id="{52E75DEC-FE64-25ED-4050-7B916D99EF54}"/>
              </a:ext>
              <a:ext uri="{C183D7F6-B498-43B3-948B-1728B52AA6E4}">
                <adec:decorative xmlns:adec="http://schemas.microsoft.com/office/drawing/2017/decorative" val="1"/>
              </a:ext>
            </a:extLst>
          </p:cNvPr>
          <p:cNvSpPr/>
          <p:nvPr/>
        </p:nvSpPr>
        <p:spPr bwMode="auto">
          <a:xfrm rot="5400000">
            <a:off x="462832" y="1239086"/>
            <a:ext cx="4492598" cy="5370341"/>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Simple enablement of Point in Time Restore</a:t>
            </a:r>
          </a:p>
        </p:txBody>
      </p:sp>
      <p:grpSp>
        <p:nvGrpSpPr>
          <p:cNvPr id="122" name="Group 121" descr="Point-In-Time Restore [PITR] diagram showing Azure Data Studio and Azure connected to multiple Azure SQL Managed Instances which are further connected to nodes and Persistent Storage.">
            <a:extLst>
              <a:ext uri="{FF2B5EF4-FFF2-40B4-BE49-F238E27FC236}">
                <a16:creationId xmlns:a16="http://schemas.microsoft.com/office/drawing/2014/main" id="{D48417C8-972D-47EF-A69F-7E62269A560E}"/>
              </a:ext>
            </a:extLst>
          </p:cNvPr>
          <p:cNvGrpSpPr/>
          <p:nvPr/>
        </p:nvGrpSpPr>
        <p:grpSpPr>
          <a:xfrm>
            <a:off x="7268094" y="2282250"/>
            <a:ext cx="3074133" cy="3466521"/>
            <a:chOff x="7268094" y="2282250"/>
            <a:chExt cx="3074133" cy="3466521"/>
          </a:xfrm>
        </p:grpSpPr>
        <p:sp>
          <p:nvSpPr>
            <p:cNvPr id="123" name="TextBox 122">
              <a:extLst>
                <a:ext uri="{FF2B5EF4-FFF2-40B4-BE49-F238E27FC236}">
                  <a16:creationId xmlns:a16="http://schemas.microsoft.com/office/drawing/2014/main" id="{AE47160E-BF77-4DA8-801F-3841D333AC2C}"/>
                </a:ext>
                <a:ext uri="{C183D7F6-B498-43B3-948B-1728B52AA6E4}">
                  <adec:decorative xmlns:adec="http://schemas.microsoft.com/office/drawing/2017/decorative" val="1"/>
                </a:ext>
              </a:extLst>
            </p:cNvPr>
            <p:cNvSpPr txBox="1"/>
            <p:nvPr/>
          </p:nvSpPr>
          <p:spPr>
            <a:xfrm>
              <a:off x="7268094" y="2937697"/>
              <a:ext cx="1401296"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Azure Data Studio</a:t>
              </a:r>
            </a:p>
          </p:txBody>
        </p:sp>
        <p:cxnSp>
          <p:nvCxnSpPr>
            <p:cNvPr id="124" name="Straight Arrow Connector 123">
              <a:extLst>
                <a:ext uri="{FF2B5EF4-FFF2-40B4-BE49-F238E27FC236}">
                  <a16:creationId xmlns:a16="http://schemas.microsoft.com/office/drawing/2014/main" id="{B41EF7CD-AF7D-4B59-A5D5-965EBF556001}"/>
                </a:ext>
                <a:ext uri="{C183D7F6-B498-43B3-948B-1728B52AA6E4}">
                  <adec:decorative xmlns:adec="http://schemas.microsoft.com/office/drawing/2017/decorative" val="1"/>
                </a:ext>
              </a:extLst>
            </p:cNvPr>
            <p:cNvCxnSpPr>
              <a:cxnSpLocks/>
            </p:cNvCxnSpPr>
            <p:nvPr/>
          </p:nvCxnSpPr>
          <p:spPr>
            <a:xfrm>
              <a:off x="8654172" y="5068242"/>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5" name="Straight Arrow Connector 124">
              <a:extLst>
                <a:ext uri="{FF2B5EF4-FFF2-40B4-BE49-F238E27FC236}">
                  <a16:creationId xmlns:a16="http://schemas.microsoft.com/office/drawing/2014/main" id="{469E0079-6A5F-48A6-A3B4-3F8AC5E15D7D}"/>
                </a:ext>
                <a:ext uri="{C183D7F6-B498-43B3-948B-1728B52AA6E4}">
                  <adec:decorative xmlns:adec="http://schemas.microsoft.com/office/drawing/2017/decorative" val="1"/>
                </a:ext>
              </a:extLst>
            </p:cNvPr>
            <p:cNvCxnSpPr>
              <a:cxnSpLocks/>
            </p:cNvCxnSpPr>
            <p:nvPr/>
          </p:nvCxnSpPr>
          <p:spPr>
            <a:xfrm>
              <a:off x="9395864" y="5070917"/>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6" name="Straight Arrow Connector 125">
              <a:extLst>
                <a:ext uri="{FF2B5EF4-FFF2-40B4-BE49-F238E27FC236}">
                  <a16:creationId xmlns:a16="http://schemas.microsoft.com/office/drawing/2014/main" id="{7A1ABFFB-AB4C-444F-89BB-D731942895EB}"/>
                </a:ext>
                <a:ext uri="{C183D7F6-B498-43B3-948B-1728B52AA6E4}">
                  <adec:decorative xmlns:adec="http://schemas.microsoft.com/office/drawing/2017/decorative" val="1"/>
                </a:ext>
              </a:extLst>
            </p:cNvPr>
            <p:cNvCxnSpPr>
              <a:cxnSpLocks/>
            </p:cNvCxnSpPr>
            <p:nvPr/>
          </p:nvCxnSpPr>
          <p:spPr>
            <a:xfrm>
              <a:off x="10137556" y="5065156"/>
              <a:ext cx="0" cy="244275"/>
            </a:xfrm>
            <a:prstGeom prst="straightConnector1">
              <a:avLst/>
            </a:prstGeom>
            <a:noFill/>
            <a:ln w="19050" cap="flat" cmpd="sng" algn="ctr">
              <a:solidFill>
                <a:schemeClr val="accent1"/>
              </a:solidFill>
              <a:prstDash val="solid"/>
              <a:headEnd type="none" w="lg" len="med"/>
              <a:tailEnd type="arrow"/>
            </a:ln>
            <a:effectLst/>
          </p:spPr>
        </p:cxnSp>
        <p:pic>
          <p:nvPicPr>
            <p:cNvPr id="128" name="Graphic 127">
              <a:extLst>
                <a:ext uri="{FF2B5EF4-FFF2-40B4-BE49-F238E27FC236}">
                  <a16:creationId xmlns:a16="http://schemas.microsoft.com/office/drawing/2014/main" id="{D97B1862-5CB2-4BA4-83E5-58EEE2BD46A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206" y="3565527"/>
              <a:ext cx="415636" cy="415636"/>
            </a:xfrm>
            <a:prstGeom prst="rect">
              <a:avLst/>
            </a:prstGeom>
          </p:spPr>
        </p:pic>
        <p:pic>
          <p:nvPicPr>
            <p:cNvPr id="129" name="Graphic 128">
              <a:extLst>
                <a:ext uri="{FF2B5EF4-FFF2-40B4-BE49-F238E27FC236}">
                  <a16:creationId xmlns:a16="http://schemas.microsoft.com/office/drawing/2014/main" id="{11118D35-F482-4B26-AE5F-BA117B4D28F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4898" y="3565527"/>
              <a:ext cx="415636" cy="415636"/>
            </a:xfrm>
            <a:prstGeom prst="rect">
              <a:avLst/>
            </a:prstGeom>
          </p:spPr>
        </p:pic>
        <p:pic>
          <p:nvPicPr>
            <p:cNvPr id="130" name="Graphic 129">
              <a:extLst>
                <a:ext uri="{FF2B5EF4-FFF2-40B4-BE49-F238E27FC236}">
                  <a16:creationId xmlns:a16="http://schemas.microsoft.com/office/drawing/2014/main" id="{117E55A5-7109-44C0-AAB7-0E4C16D3B1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6590" y="3565527"/>
              <a:ext cx="415636" cy="415636"/>
            </a:xfrm>
            <a:prstGeom prst="rect">
              <a:avLst/>
            </a:prstGeom>
          </p:spPr>
        </p:pic>
        <p:sp>
          <p:nvSpPr>
            <p:cNvPr id="131" name="Rectangle 12">
              <a:extLst>
                <a:ext uri="{FF2B5EF4-FFF2-40B4-BE49-F238E27FC236}">
                  <a16:creationId xmlns:a16="http://schemas.microsoft.com/office/drawing/2014/main" id="{DFFC78B1-FBA9-4C6F-B467-112E3E05904E}"/>
                </a:ext>
                <a:ext uri="{C183D7F6-B498-43B3-948B-1728B52AA6E4}">
                  <adec:decorative xmlns:adec="http://schemas.microsoft.com/office/drawing/2017/decorative" val="1"/>
                </a:ext>
              </a:extLst>
            </p:cNvPr>
            <p:cNvSpPr>
              <a:spLocks noChangeArrowheads="1"/>
            </p:cNvSpPr>
            <p:nvPr/>
          </p:nvSpPr>
          <p:spPr bwMode="auto">
            <a:xfrm>
              <a:off x="7443978" y="4845324"/>
              <a:ext cx="6620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Kubernetes</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2" name="Rectangle 20">
              <a:extLst>
                <a:ext uri="{FF2B5EF4-FFF2-40B4-BE49-F238E27FC236}">
                  <a16:creationId xmlns:a16="http://schemas.microsoft.com/office/drawing/2014/main" id="{D8300C1B-2940-4B41-B083-AF2274DA8DA2}"/>
                </a:ext>
                <a:ext uri="{C183D7F6-B498-43B3-948B-1728B52AA6E4}">
                  <adec:decorative xmlns:adec="http://schemas.microsoft.com/office/drawing/2017/decorative" val="1"/>
                </a:ext>
              </a:extLst>
            </p:cNvPr>
            <p:cNvSpPr>
              <a:spLocks noChangeArrowheads="1"/>
            </p:cNvSpPr>
            <p:nvPr/>
          </p:nvSpPr>
          <p:spPr bwMode="auto">
            <a:xfrm>
              <a:off x="8449503" y="5397906"/>
              <a:ext cx="1892724" cy="35086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Persistent Storage</a:t>
              </a:r>
            </a:p>
          </p:txBody>
        </p:sp>
        <p:pic>
          <p:nvPicPr>
            <p:cNvPr id="133" name="Graphic 132">
              <a:extLst>
                <a:ext uri="{FF2B5EF4-FFF2-40B4-BE49-F238E27FC236}">
                  <a16:creationId xmlns:a16="http://schemas.microsoft.com/office/drawing/2014/main" id="{C553DCD9-6AD3-4F04-BCF7-56A041ADEB7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6134" y="2282250"/>
              <a:ext cx="585216" cy="585216"/>
            </a:xfrm>
            <a:prstGeom prst="rect">
              <a:avLst/>
            </a:prstGeom>
          </p:spPr>
        </p:pic>
        <p:sp>
          <p:nvSpPr>
            <p:cNvPr id="134" name="Rectangle 16">
              <a:extLst>
                <a:ext uri="{FF2B5EF4-FFF2-40B4-BE49-F238E27FC236}">
                  <a16:creationId xmlns:a16="http://schemas.microsoft.com/office/drawing/2014/main" id="{CF2BE015-D33E-45F7-B0DD-A13980ABDE74}"/>
                </a:ext>
                <a:ext uri="{C183D7F6-B498-43B3-948B-1728B52AA6E4}">
                  <adec:decorative xmlns:adec="http://schemas.microsoft.com/office/drawing/2017/decorative" val="1"/>
                </a:ext>
              </a:extLst>
            </p:cNvPr>
            <p:cNvSpPr>
              <a:spLocks noChangeArrowheads="1"/>
            </p:cNvSpPr>
            <p:nvPr/>
          </p:nvSpPr>
          <p:spPr bwMode="auto">
            <a:xfrm>
              <a:off x="9977256"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5" name="Group 105">
              <a:extLst>
                <a:ext uri="{FF2B5EF4-FFF2-40B4-BE49-F238E27FC236}">
                  <a16:creationId xmlns:a16="http://schemas.microsoft.com/office/drawing/2014/main" id="{70D32A31-DAB7-4C50-81B6-E408D170A483}"/>
                </a:ext>
              </a:extLst>
            </p:cNvPr>
            <p:cNvGrpSpPr>
              <a:grpSpLocks noChangeAspect="1"/>
            </p:cNvGrpSpPr>
            <p:nvPr/>
          </p:nvGrpSpPr>
          <p:grpSpPr bwMode="auto">
            <a:xfrm>
              <a:off x="9932887" y="4384130"/>
              <a:ext cx="409339" cy="409339"/>
              <a:chOff x="2208" y="2781"/>
              <a:chExt cx="312" cy="312"/>
            </a:xfrm>
          </p:grpSpPr>
          <p:sp>
            <p:nvSpPr>
              <p:cNvPr id="186" name="AutoShape 104">
                <a:extLst>
                  <a:ext uri="{FF2B5EF4-FFF2-40B4-BE49-F238E27FC236}">
                    <a16:creationId xmlns:a16="http://schemas.microsoft.com/office/drawing/2014/main" id="{94BA4C3C-F90B-488F-9876-0494AE44365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6">
                <a:extLst>
                  <a:ext uri="{FF2B5EF4-FFF2-40B4-BE49-F238E27FC236}">
                    <a16:creationId xmlns:a16="http://schemas.microsoft.com/office/drawing/2014/main" id="{225A312C-7A50-40E6-937C-EC562FA4261A}"/>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7">
                <a:extLst>
                  <a:ext uri="{FF2B5EF4-FFF2-40B4-BE49-F238E27FC236}">
                    <a16:creationId xmlns:a16="http://schemas.microsoft.com/office/drawing/2014/main" id="{89990419-17EF-4319-ADE1-4C8A69161540}"/>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8">
                <a:extLst>
                  <a:ext uri="{FF2B5EF4-FFF2-40B4-BE49-F238E27FC236}">
                    <a16:creationId xmlns:a16="http://schemas.microsoft.com/office/drawing/2014/main" id="{887EFC39-7D58-477F-B321-B7F0FC9E0EE0}"/>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9">
                <a:extLst>
                  <a:ext uri="{FF2B5EF4-FFF2-40B4-BE49-F238E27FC236}">
                    <a16:creationId xmlns:a16="http://schemas.microsoft.com/office/drawing/2014/main" id="{70C0E90A-2FEB-43FF-8BC3-1324DB1FDC29}"/>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10">
                <a:extLst>
                  <a:ext uri="{FF2B5EF4-FFF2-40B4-BE49-F238E27FC236}">
                    <a16:creationId xmlns:a16="http://schemas.microsoft.com/office/drawing/2014/main" id="{F27D69C8-3F6E-49C0-BB1C-02E8BEE1F5F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Oval 111">
                <a:extLst>
                  <a:ext uri="{FF2B5EF4-FFF2-40B4-BE49-F238E27FC236}">
                    <a16:creationId xmlns:a16="http://schemas.microsoft.com/office/drawing/2014/main" id="{0E9E4470-6C4C-4B5B-BDC2-D87F3ACE266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Oval 112">
                <a:extLst>
                  <a:ext uri="{FF2B5EF4-FFF2-40B4-BE49-F238E27FC236}">
                    <a16:creationId xmlns:a16="http://schemas.microsoft.com/office/drawing/2014/main" id="{23A765BF-43A5-40AA-A0D7-0A906F4022CE}"/>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Oval 113">
                <a:extLst>
                  <a:ext uri="{FF2B5EF4-FFF2-40B4-BE49-F238E27FC236}">
                    <a16:creationId xmlns:a16="http://schemas.microsoft.com/office/drawing/2014/main" id="{0D3F0860-AB81-4042-813C-4705C646908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Oval 114">
                <a:extLst>
                  <a:ext uri="{FF2B5EF4-FFF2-40B4-BE49-F238E27FC236}">
                    <a16:creationId xmlns:a16="http://schemas.microsoft.com/office/drawing/2014/main" id="{4ECD0A00-753B-4089-97D0-547F7D8C1B7C}"/>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6" name="Oval 115">
                <a:extLst>
                  <a:ext uri="{FF2B5EF4-FFF2-40B4-BE49-F238E27FC236}">
                    <a16:creationId xmlns:a16="http://schemas.microsoft.com/office/drawing/2014/main" id="{E15A432D-D70C-4123-865A-256AFA65A725}"/>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16">
                <a:extLst>
                  <a:ext uri="{FF2B5EF4-FFF2-40B4-BE49-F238E27FC236}">
                    <a16:creationId xmlns:a16="http://schemas.microsoft.com/office/drawing/2014/main" id="{4141CB5E-1896-439F-B24A-00FF5C854D13}"/>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8" name="Oval 117">
                <a:extLst>
                  <a:ext uri="{FF2B5EF4-FFF2-40B4-BE49-F238E27FC236}">
                    <a16:creationId xmlns:a16="http://schemas.microsoft.com/office/drawing/2014/main" id="{84391E7B-8150-4807-9747-52380515593A}"/>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Oval 118">
                <a:extLst>
                  <a:ext uri="{FF2B5EF4-FFF2-40B4-BE49-F238E27FC236}">
                    <a16:creationId xmlns:a16="http://schemas.microsoft.com/office/drawing/2014/main" id="{ABE08E45-97CA-45A8-821C-6925B2513EB1}"/>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Oval 119">
                <a:extLst>
                  <a:ext uri="{FF2B5EF4-FFF2-40B4-BE49-F238E27FC236}">
                    <a16:creationId xmlns:a16="http://schemas.microsoft.com/office/drawing/2014/main" id="{13552A60-8820-4A99-8A16-4B96BE4E9D04}"/>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120">
                <a:extLst>
                  <a:ext uri="{FF2B5EF4-FFF2-40B4-BE49-F238E27FC236}">
                    <a16:creationId xmlns:a16="http://schemas.microsoft.com/office/drawing/2014/main" id="{13C55A40-9B1C-477D-9BBD-7DCC0E3D6D2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Oval 121">
                <a:extLst>
                  <a:ext uri="{FF2B5EF4-FFF2-40B4-BE49-F238E27FC236}">
                    <a16:creationId xmlns:a16="http://schemas.microsoft.com/office/drawing/2014/main" id="{AB35964D-433C-4FD5-85E9-277FE3F2F2C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3" name="Oval 122">
                <a:extLst>
                  <a:ext uri="{FF2B5EF4-FFF2-40B4-BE49-F238E27FC236}">
                    <a16:creationId xmlns:a16="http://schemas.microsoft.com/office/drawing/2014/main" id="{C7E2236F-5D42-4841-962C-567348290A15}"/>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6" name="Rectangle 16">
              <a:extLst>
                <a:ext uri="{FF2B5EF4-FFF2-40B4-BE49-F238E27FC236}">
                  <a16:creationId xmlns:a16="http://schemas.microsoft.com/office/drawing/2014/main" id="{F94ACC25-2F8F-409D-BEA0-5D76C20F5FB0}"/>
                </a:ext>
                <a:ext uri="{C183D7F6-B498-43B3-948B-1728B52AA6E4}">
                  <adec:decorative xmlns:adec="http://schemas.microsoft.com/office/drawing/2017/decorative" val="1"/>
                </a:ext>
              </a:extLst>
            </p:cNvPr>
            <p:cNvSpPr>
              <a:spLocks noChangeArrowheads="1"/>
            </p:cNvSpPr>
            <p:nvPr/>
          </p:nvSpPr>
          <p:spPr bwMode="auto">
            <a:xfrm>
              <a:off x="9235564"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7" name="Group 105">
              <a:extLst>
                <a:ext uri="{FF2B5EF4-FFF2-40B4-BE49-F238E27FC236}">
                  <a16:creationId xmlns:a16="http://schemas.microsoft.com/office/drawing/2014/main" id="{21C6D906-CEE7-4E91-8601-4614D244295F}"/>
                </a:ext>
              </a:extLst>
            </p:cNvPr>
            <p:cNvGrpSpPr>
              <a:grpSpLocks noChangeAspect="1"/>
            </p:cNvGrpSpPr>
            <p:nvPr/>
          </p:nvGrpSpPr>
          <p:grpSpPr bwMode="auto">
            <a:xfrm>
              <a:off x="9191195" y="4384130"/>
              <a:ext cx="409339" cy="409339"/>
              <a:chOff x="2208" y="2781"/>
              <a:chExt cx="312" cy="312"/>
            </a:xfrm>
          </p:grpSpPr>
          <p:sp>
            <p:nvSpPr>
              <p:cNvPr id="168" name="AutoShape 104">
                <a:extLst>
                  <a:ext uri="{FF2B5EF4-FFF2-40B4-BE49-F238E27FC236}">
                    <a16:creationId xmlns:a16="http://schemas.microsoft.com/office/drawing/2014/main" id="{0AD1A065-7FC9-4452-BB2E-6D9CBB30BED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06">
                <a:extLst>
                  <a:ext uri="{FF2B5EF4-FFF2-40B4-BE49-F238E27FC236}">
                    <a16:creationId xmlns:a16="http://schemas.microsoft.com/office/drawing/2014/main" id="{20B0393A-A3A3-48B1-BF43-C9C535EB4A29}"/>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07">
                <a:extLst>
                  <a:ext uri="{FF2B5EF4-FFF2-40B4-BE49-F238E27FC236}">
                    <a16:creationId xmlns:a16="http://schemas.microsoft.com/office/drawing/2014/main" id="{0CFAA393-EC42-4C5D-8403-B285AC62DD19}"/>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08">
                <a:extLst>
                  <a:ext uri="{FF2B5EF4-FFF2-40B4-BE49-F238E27FC236}">
                    <a16:creationId xmlns:a16="http://schemas.microsoft.com/office/drawing/2014/main" id="{8754FEDF-A2FE-4F06-A047-8CC3E385E593}"/>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109">
                <a:extLst>
                  <a:ext uri="{FF2B5EF4-FFF2-40B4-BE49-F238E27FC236}">
                    <a16:creationId xmlns:a16="http://schemas.microsoft.com/office/drawing/2014/main" id="{A782714F-AC81-499D-B890-3D69348041A7}"/>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110">
                <a:extLst>
                  <a:ext uri="{FF2B5EF4-FFF2-40B4-BE49-F238E27FC236}">
                    <a16:creationId xmlns:a16="http://schemas.microsoft.com/office/drawing/2014/main" id="{BAF7321F-E63B-4935-88D4-8B1972CFA3D1}"/>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Oval 111">
                <a:extLst>
                  <a:ext uri="{FF2B5EF4-FFF2-40B4-BE49-F238E27FC236}">
                    <a16:creationId xmlns:a16="http://schemas.microsoft.com/office/drawing/2014/main" id="{D6A87DD3-D6DF-47B8-8160-F291C6F243BE}"/>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Oval 112">
                <a:extLst>
                  <a:ext uri="{FF2B5EF4-FFF2-40B4-BE49-F238E27FC236}">
                    <a16:creationId xmlns:a16="http://schemas.microsoft.com/office/drawing/2014/main" id="{8D20A03E-E38B-47FE-85B7-B79491C1D517}"/>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Oval 113">
                <a:extLst>
                  <a:ext uri="{FF2B5EF4-FFF2-40B4-BE49-F238E27FC236}">
                    <a16:creationId xmlns:a16="http://schemas.microsoft.com/office/drawing/2014/main" id="{B8FC3EB6-0663-47D7-BC0C-EF1A064CD894}"/>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7" name="Oval 114">
                <a:extLst>
                  <a:ext uri="{FF2B5EF4-FFF2-40B4-BE49-F238E27FC236}">
                    <a16:creationId xmlns:a16="http://schemas.microsoft.com/office/drawing/2014/main" id="{83C5A2C3-2163-4C54-801B-AB2364B87C8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8" name="Oval 115">
                <a:extLst>
                  <a:ext uri="{FF2B5EF4-FFF2-40B4-BE49-F238E27FC236}">
                    <a16:creationId xmlns:a16="http://schemas.microsoft.com/office/drawing/2014/main" id="{43D3E78F-4E9C-4955-B93F-A1F3783411A3}"/>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9" name="Oval 116">
                <a:extLst>
                  <a:ext uri="{FF2B5EF4-FFF2-40B4-BE49-F238E27FC236}">
                    <a16:creationId xmlns:a16="http://schemas.microsoft.com/office/drawing/2014/main" id="{77D9783B-33B0-423E-AD45-FE64F02FF096}"/>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0" name="Oval 117">
                <a:extLst>
                  <a:ext uri="{FF2B5EF4-FFF2-40B4-BE49-F238E27FC236}">
                    <a16:creationId xmlns:a16="http://schemas.microsoft.com/office/drawing/2014/main" id="{0DA87FCC-FF0B-4CD1-A8B9-F98B1E01B101}"/>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18">
                <a:extLst>
                  <a:ext uri="{FF2B5EF4-FFF2-40B4-BE49-F238E27FC236}">
                    <a16:creationId xmlns:a16="http://schemas.microsoft.com/office/drawing/2014/main" id="{867A0791-F42B-45E1-907F-C8A9DB04446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2" name="Oval 119">
                <a:extLst>
                  <a:ext uri="{FF2B5EF4-FFF2-40B4-BE49-F238E27FC236}">
                    <a16:creationId xmlns:a16="http://schemas.microsoft.com/office/drawing/2014/main" id="{00264F05-1D3B-41B6-9ED7-442B38E24D19}"/>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3" name="Oval 120">
                <a:extLst>
                  <a:ext uri="{FF2B5EF4-FFF2-40B4-BE49-F238E27FC236}">
                    <a16:creationId xmlns:a16="http://schemas.microsoft.com/office/drawing/2014/main" id="{AF94397D-C700-44E2-9FC1-FCA86A54253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4" name="Oval 121">
                <a:extLst>
                  <a:ext uri="{FF2B5EF4-FFF2-40B4-BE49-F238E27FC236}">
                    <a16:creationId xmlns:a16="http://schemas.microsoft.com/office/drawing/2014/main" id="{3DF67819-97B7-4157-82F8-864E317E454C}"/>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122">
                <a:extLst>
                  <a:ext uri="{FF2B5EF4-FFF2-40B4-BE49-F238E27FC236}">
                    <a16:creationId xmlns:a16="http://schemas.microsoft.com/office/drawing/2014/main" id="{1B75BFD5-D2C6-44D6-923E-A0A0F804861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Rectangle 16">
              <a:extLst>
                <a:ext uri="{FF2B5EF4-FFF2-40B4-BE49-F238E27FC236}">
                  <a16:creationId xmlns:a16="http://schemas.microsoft.com/office/drawing/2014/main" id="{AB642D10-F89F-4EF6-88D8-56F26446976E}"/>
                </a:ext>
                <a:ext uri="{C183D7F6-B498-43B3-948B-1728B52AA6E4}">
                  <adec:decorative xmlns:adec="http://schemas.microsoft.com/office/drawing/2017/decorative" val="1"/>
                </a:ext>
              </a:extLst>
            </p:cNvPr>
            <p:cNvSpPr>
              <a:spLocks noChangeArrowheads="1"/>
            </p:cNvSpPr>
            <p:nvPr/>
          </p:nvSpPr>
          <p:spPr bwMode="auto">
            <a:xfrm>
              <a:off x="8493872"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9" name="Group 105">
              <a:extLst>
                <a:ext uri="{FF2B5EF4-FFF2-40B4-BE49-F238E27FC236}">
                  <a16:creationId xmlns:a16="http://schemas.microsoft.com/office/drawing/2014/main" id="{3EE71CF5-2298-4CDB-895E-551CFBF3CF07}"/>
                </a:ext>
              </a:extLst>
            </p:cNvPr>
            <p:cNvGrpSpPr>
              <a:grpSpLocks noChangeAspect="1"/>
            </p:cNvGrpSpPr>
            <p:nvPr/>
          </p:nvGrpSpPr>
          <p:grpSpPr bwMode="auto">
            <a:xfrm>
              <a:off x="8449503" y="4384130"/>
              <a:ext cx="409339" cy="409339"/>
              <a:chOff x="2208" y="2781"/>
              <a:chExt cx="312" cy="312"/>
            </a:xfrm>
          </p:grpSpPr>
          <p:sp>
            <p:nvSpPr>
              <p:cNvPr id="150" name="AutoShape 104">
                <a:extLst>
                  <a:ext uri="{FF2B5EF4-FFF2-40B4-BE49-F238E27FC236}">
                    <a16:creationId xmlns:a16="http://schemas.microsoft.com/office/drawing/2014/main" id="{14E26709-EFB3-4189-BE61-ED96B92FF007}"/>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6">
                <a:extLst>
                  <a:ext uri="{FF2B5EF4-FFF2-40B4-BE49-F238E27FC236}">
                    <a16:creationId xmlns:a16="http://schemas.microsoft.com/office/drawing/2014/main" id="{144BFF51-F4BC-4642-8CA3-D72AA349A812}"/>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7">
                <a:extLst>
                  <a:ext uri="{FF2B5EF4-FFF2-40B4-BE49-F238E27FC236}">
                    <a16:creationId xmlns:a16="http://schemas.microsoft.com/office/drawing/2014/main" id="{7DF43F8E-6D81-433E-8101-BEE38B009BAC}"/>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8">
                <a:extLst>
                  <a:ext uri="{FF2B5EF4-FFF2-40B4-BE49-F238E27FC236}">
                    <a16:creationId xmlns:a16="http://schemas.microsoft.com/office/drawing/2014/main" id="{24AD13D6-B02B-4673-9342-536218E56D9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9">
                <a:extLst>
                  <a:ext uri="{FF2B5EF4-FFF2-40B4-BE49-F238E27FC236}">
                    <a16:creationId xmlns:a16="http://schemas.microsoft.com/office/drawing/2014/main" id="{474513D1-DE0B-4815-8678-7D15EBA83902}"/>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0">
                <a:extLst>
                  <a:ext uri="{FF2B5EF4-FFF2-40B4-BE49-F238E27FC236}">
                    <a16:creationId xmlns:a16="http://schemas.microsoft.com/office/drawing/2014/main" id="{53071353-36EF-45C9-BA20-DE66F31B66CC}"/>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Oval 111">
                <a:extLst>
                  <a:ext uri="{FF2B5EF4-FFF2-40B4-BE49-F238E27FC236}">
                    <a16:creationId xmlns:a16="http://schemas.microsoft.com/office/drawing/2014/main" id="{AC36088B-47A8-4E5F-BBC7-CCCD0CDB203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Oval 112">
                <a:extLst>
                  <a:ext uri="{FF2B5EF4-FFF2-40B4-BE49-F238E27FC236}">
                    <a16:creationId xmlns:a16="http://schemas.microsoft.com/office/drawing/2014/main" id="{45074BEE-BBE5-45F0-8F20-FDD927405EB3}"/>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13">
                <a:extLst>
                  <a:ext uri="{FF2B5EF4-FFF2-40B4-BE49-F238E27FC236}">
                    <a16:creationId xmlns:a16="http://schemas.microsoft.com/office/drawing/2014/main" id="{04D30540-3430-42ED-B734-0A5CDF5154A9}"/>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14">
                <a:extLst>
                  <a:ext uri="{FF2B5EF4-FFF2-40B4-BE49-F238E27FC236}">
                    <a16:creationId xmlns:a16="http://schemas.microsoft.com/office/drawing/2014/main" id="{690611E8-3A5B-4532-885E-81648BCC1726}"/>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15">
                <a:extLst>
                  <a:ext uri="{FF2B5EF4-FFF2-40B4-BE49-F238E27FC236}">
                    <a16:creationId xmlns:a16="http://schemas.microsoft.com/office/drawing/2014/main" id="{35298C9A-B927-4856-ACF8-E458E0E9D07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16">
                <a:extLst>
                  <a:ext uri="{FF2B5EF4-FFF2-40B4-BE49-F238E27FC236}">
                    <a16:creationId xmlns:a16="http://schemas.microsoft.com/office/drawing/2014/main" id="{6D237E02-9180-4CD0-BB1F-6847A19E64D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Oval 117">
                <a:extLst>
                  <a:ext uri="{FF2B5EF4-FFF2-40B4-BE49-F238E27FC236}">
                    <a16:creationId xmlns:a16="http://schemas.microsoft.com/office/drawing/2014/main" id="{9E63653F-1675-4270-9EB1-95ACDD8FAE8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Oval 118">
                <a:extLst>
                  <a:ext uri="{FF2B5EF4-FFF2-40B4-BE49-F238E27FC236}">
                    <a16:creationId xmlns:a16="http://schemas.microsoft.com/office/drawing/2014/main" id="{0D31D6B9-467C-4D02-B988-E57008F551E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Oval 119">
                <a:extLst>
                  <a:ext uri="{FF2B5EF4-FFF2-40B4-BE49-F238E27FC236}">
                    <a16:creationId xmlns:a16="http://schemas.microsoft.com/office/drawing/2014/main" id="{497CE092-780A-4EF2-B6EA-C2CC2140D45D}"/>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Oval 120">
                <a:extLst>
                  <a:ext uri="{FF2B5EF4-FFF2-40B4-BE49-F238E27FC236}">
                    <a16:creationId xmlns:a16="http://schemas.microsoft.com/office/drawing/2014/main" id="{C8C0E014-5373-4D45-A4D9-FCB7C8F927F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Oval 121">
                <a:extLst>
                  <a:ext uri="{FF2B5EF4-FFF2-40B4-BE49-F238E27FC236}">
                    <a16:creationId xmlns:a16="http://schemas.microsoft.com/office/drawing/2014/main" id="{075B41BC-C3B1-46B9-B01C-70A703F3E8E8}"/>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Oval 122">
                <a:extLst>
                  <a:ext uri="{FF2B5EF4-FFF2-40B4-BE49-F238E27FC236}">
                    <a16:creationId xmlns:a16="http://schemas.microsoft.com/office/drawing/2014/main" id="{1D057C7F-82E5-4969-B235-1BBE6CDEB8FB}"/>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0" name="Graphic 8">
              <a:extLst>
                <a:ext uri="{FF2B5EF4-FFF2-40B4-BE49-F238E27FC236}">
                  <a16:creationId xmlns:a16="http://schemas.microsoft.com/office/drawing/2014/main" id="{DC7C1BB4-6AF8-4A4A-BCB1-03C1610C8618}"/>
                </a:ext>
              </a:extLst>
            </p:cNvPr>
            <p:cNvGrpSpPr/>
            <p:nvPr/>
          </p:nvGrpSpPr>
          <p:grpSpPr>
            <a:xfrm>
              <a:off x="7575830" y="4365809"/>
              <a:ext cx="409338" cy="396173"/>
              <a:chOff x="-850533" y="4628630"/>
              <a:chExt cx="637376" cy="616878"/>
            </a:xfrm>
            <a:solidFill>
              <a:srgbClr val="0078D4"/>
            </a:solidFill>
          </p:grpSpPr>
          <p:sp>
            <p:nvSpPr>
              <p:cNvPr id="148" name="Freeform 68">
                <a:extLst>
                  <a:ext uri="{FF2B5EF4-FFF2-40B4-BE49-F238E27FC236}">
                    <a16:creationId xmlns:a16="http://schemas.microsoft.com/office/drawing/2014/main" id="{3EA47537-E928-4C3B-B1BC-2BBE47A39549}"/>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71">
                <a:extLst>
                  <a:ext uri="{FF2B5EF4-FFF2-40B4-BE49-F238E27FC236}">
                    <a16:creationId xmlns:a16="http://schemas.microsoft.com/office/drawing/2014/main" id="{FDEEE4BC-FF37-4B32-B42C-0DA7DF861EC9}"/>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41" name="Straight Arrow Connector 140">
              <a:extLst>
                <a:ext uri="{FF2B5EF4-FFF2-40B4-BE49-F238E27FC236}">
                  <a16:creationId xmlns:a16="http://schemas.microsoft.com/office/drawing/2014/main" id="{7C378C8F-52F6-4C2E-94EA-2C68FFF2453F}"/>
                </a:ext>
                <a:ext uri="{C183D7F6-B498-43B3-948B-1728B52AA6E4}">
                  <adec:decorative xmlns:adec="http://schemas.microsoft.com/office/drawing/2017/decorative" val="1"/>
                </a:ext>
              </a:extLst>
            </p:cNvPr>
            <p:cNvCxnSpPr>
              <a:cxnSpLocks/>
            </p:cNvCxnSpPr>
            <p:nvPr/>
          </p:nvCxnSpPr>
          <p:spPr>
            <a:xfrm>
              <a:off x="8654172" y="4058855"/>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2" name="Straight Arrow Connector 141">
              <a:extLst>
                <a:ext uri="{FF2B5EF4-FFF2-40B4-BE49-F238E27FC236}">
                  <a16:creationId xmlns:a16="http://schemas.microsoft.com/office/drawing/2014/main" id="{675914D2-8841-43F4-A07A-C89220DADA91}"/>
                </a:ext>
                <a:ext uri="{C183D7F6-B498-43B3-948B-1728B52AA6E4}">
                  <adec:decorative xmlns:adec="http://schemas.microsoft.com/office/drawing/2017/decorative" val="1"/>
                </a:ext>
              </a:extLst>
            </p:cNvPr>
            <p:cNvCxnSpPr>
              <a:cxnSpLocks/>
            </p:cNvCxnSpPr>
            <p:nvPr/>
          </p:nvCxnSpPr>
          <p:spPr>
            <a:xfrm>
              <a:off x="9395864" y="4061530"/>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3" name="Straight Arrow Connector 142">
              <a:extLst>
                <a:ext uri="{FF2B5EF4-FFF2-40B4-BE49-F238E27FC236}">
                  <a16:creationId xmlns:a16="http://schemas.microsoft.com/office/drawing/2014/main" id="{FC57B2CC-869F-4FF8-8A67-96C4687E9D03}"/>
                </a:ext>
                <a:ext uri="{C183D7F6-B498-43B3-948B-1728B52AA6E4}">
                  <adec:decorative xmlns:adec="http://schemas.microsoft.com/office/drawing/2017/decorative" val="1"/>
                </a:ext>
              </a:extLst>
            </p:cNvPr>
            <p:cNvCxnSpPr>
              <a:cxnSpLocks/>
            </p:cNvCxnSpPr>
            <p:nvPr/>
          </p:nvCxnSpPr>
          <p:spPr>
            <a:xfrm>
              <a:off x="10137556" y="4055769"/>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4" name="Connector: Elbow 143">
              <a:extLst>
                <a:ext uri="{FF2B5EF4-FFF2-40B4-BE49-F238E27FC236}">
                  <a16:creationId xmlns:a16="http://schemas.microsoft.com/office/drawing/2014/main" id="{73268D01-EB6B-4A0B-B2C5-53DB13DE81E3}"/>
                </a:ext>
                <a:ext uri="{C183D7F6-B498-43B3-948B-1728B52AA6E4}">
                  <adec:decorative xmlns:adec="http://schemas.microsoft.com/office/drawing/2017/decorative" val="1"/>
                </a:ext>
              </a:extLst>
            </p:cNvPr>
            <p:cNvCxnSpPr>
              <a:cxnSpLocks/>
              <a:stCxn id="123" idx="2"/>
            </p:cNvCxnSpPr>
            <p:nvPr/>
          </p:nvCxnSpPr>
          <p:spPr>
            <a:xfrm rot="16200000" flipH="1">
              <a:off x="8152718" y="2984553"/>
              <a:ext cx="314331" cy="682282"/>
            </a:xfrm>
            <a:prstGeom prst="bentConnector3">
              <a:avLst/>
            </a:prstGeom>
            <a:noFill/>
            <a:ln w="19050" cap="flat" cmpd="sng" algn="ctr">
              <a:solidFill>
                <a:schemeClr val="accent1"/>
              </a:solidFill>
              <a:prstDash val="solid"/>
              <a:headEnd type="none" w="lg" len="med"/>
              <a:tailEnd type="arrow"/>
            </a:ln>
            <a:effectLst/>
          </p:spPr>
        </p:cxnSp>
        <p:cxnSp>
          <p:nvCxnSpPr>
            <p:cNvPr id="145" name="Connector: Elbow 144">
              <a:extLst>
                <a:ext uri="{FF2B5EF4-FFF2-40B4-BE49-F238E27FC236}">
                  <a16:creationId xmlns:a16="http://schemas.microsoft.com/office/drawing/2014/main" id="{E9CB4E4B-8FAF-4252-A30C-E2097E5FACAE}"/>
                </a:ext>
                <a:ext uri="{C183D7F6-B498-43B3-948B-1728B52AA6E4}">
                  <adec:decorative xmlns:adec="http://schemas.microsoft.com/office/drawing/2017/decorative" val="1"/>
                </a:ext>
              </a:extLst>
            </p:cNvPr>
            <p:cNvCxnSpPr>
              <a:cxnSpLocks/>
              <a:stCxn id="123" idx="2"/>
            </p:cNvCxnSpPr>
            <p:nvPr/>
          </p:nvCxnSpPr>
          <p:spPr>
            <a:xfrm rot="16200000" flipH="1">
              <a:off x="8523564" y="2613707"/>
              <a:ext cx="314331" cy="1423974"/>
            </a:xfrm>
            <a:prstGeom prst="bentConnector3">
              <a:avLst/>
            </a:prstGeom>
            <a:noFill/>
            <a:ln w="19050" cap="flat" cmpd="sng" algn="ctr">
              <a:solidFill>
                <a:schemeClr val="accent1"/>
              </a:solidFill>
              <a:prstDash val="solid"/>
              <a:headEnd type="none" w="lg" len="med"/>
              <a:tailEnd type="arrow"/>
            </a:ln>
            <a:effectLst/>
          </p:spPr>
        </p:cxnSp>
        <p:cxnSp>
          <p:nvCxnSpPr>
            <p:cNvPr id="146" name="Connector: Elbow 145">
              <a:extLst>
                <a:ext uri="{FF2B5EF4-FFF2-40B4-BE49-F238E27FC236}">
                  <a16:creationId xmlns:a16="http://schemas.microsoft.com/office/drawing/2014/main" id="{03C3061E-DB28-441B-B4AD-229607A21320}"/>
                </a:ext>
                <a:ext uri="{C183D7F6-B498-43B3-948B-1728B52AA6E4}">
                  <adec:decorative xmlns:adec="http://schemas.microsoft.com/office/drawing/2017/decorative" val="1"/>
                </a:ext>
              </a:extLst>
            </p:cNvPr>
            <p:cNvCxnSpPr>
              <a:cxnSpLocks/>
            </p:cNvCxnSpPr>
            <p:nvPr/>
          </p:nvCxnSpPr>
          <p:spPr>
            <a:xfrm rot="5400000">
              <a:off x="9009729" y="2757681"/>
              <a:ext cx="1108166" cy="342192"/>
            </a:xfrm>
            <a:prstGeom prst="bentConnector3">
              <a:avLst>
                <a:gd name="adj1" fmla="val 50000"/>
              </a:avLst>
            </a:prstGeom>
            <a:noFill/>
            <a:ln w="19050" cap="flat" cmpd="sng" algn="ctr">
              <a:solidFill>
                <a:schemeClr val="accent1"/>
              </a:solidFill>
              <a:prstDash val="solid"/>
              <a:headEnd type="none" w="lg" len="med"/>
              <a:tailEnd type="arrow"/>
            </a:ln>
            <a:effectLst/>
          </p:spPr>
        </p:cxnSp>
        <p:cxnSp>
          <p:nvCxnSpPr>
            <p:cNvPr id="147" name="Connector: Elbow 146">
              <a:extLst>
                <a:ext uri="{FF2B5EF4-FFF2-40B4-BE49-F238E27FC236}">
                  <a16:creationId xmlns:a16="http://schemas.microsoft.com/office/drawing/2014/main" id="{38FE73B0-8F81-41BF-803B-CC38A071C9D5}"/>
                </a:ext>
                <a:ext uri="{C183D7F6-B498-43B3-948B-1728B52AA6E4}">
                  <adec:decorative xmlns:adec="http://schemas.microsoft.com/office/drawing/2017/decorative" val="1"/>
                </a:ext>
              </a:extLst>
            </p:cNvPr>
            <p:cNvCxnSpPr>
              <a:cxnSpLocks/>
            </p:cNvCxnSpPr>
            <p:nvPr/>
          </p:nvCxnSpPr>
          <p:spPr>
            <a:xfrm rot="16200000" flipH="1">
              <a:off x="9380575" y="2729027"/>
              <a:ext cx="1108166" cy="399500"/>
            </a:xfrm>
            <a:prstGeom prst="bentConnector3">
              <a:avLst/>
            </a:prstGeom>
            <a:noFill/>
            <a:ln w="19050" cap="flat" cmpd="sng" algn="ctr">
              <a:solidFill>
                <a:schemeClr val="accent1"/>
              </a:solidFill>
              <a:prstDash val="solid"/>
              <a:headEnd type="none" w="lg" len="med"/>
              <a:tailEnd type="arrow"/>
            </a:ln>
            <a:effectLst/>
          </p:spPr>
        </p:cxnSp>
      </p:grpSp>
      <p:pic>
        <p:nvPicPr>
          <p:cNvPr id="87" name="Graphic 86">
            <a:extLst>
              <a:ext uri="{FF2B5EF4-FFF2-40B4-BE49-F238E27FC236}">
                <a16:creationId xmlns:a16="http://schemas.microsoft.com/office/drawing/2014/main" id="{62161FE6-B9FA-4A24-BA4F-733FC7F3F8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713" y="1574365"/>
            <a:ext cx="742390" cy="742390"/>
          </a:xfrm>
          <a:prstGeom prst="rect">
            <a:avLst/>
          </a:prstGeom>
        </p:spPr>
      </p:pic>
      <p:sp>
        <p:nvSpPr>
          <p:cNvPr id="6" name="Content Placeholder 2">
            <a:extLst>
              <a:ext uri="{FF2B5EF4-FFF2-40B4-BE49-F238E27FC236}">
                <a16:creationId xmlns:a16="http://schemas.microsoft.com/office/drawing/2014/main" id="{621F164B-30B4-7B91-51AC-2BDB683A2235}"/>
              </a:ext>
            </a:extLst>
          </p:cNvPr>
          <p:cNvSpPr txBox="1">
            <a:spLocks/>
          </p:cNvSpPr>
          <p:nvPr/>
        </p:nvSpPr>
        <p:spPr>
          <a:xfrm>
            <a:off x="584201" y="2165890"/>
            <a:ext cx="4593013" cy="3906838"/>
          </a:xfrm>
          <a:prstGeom prst="rect">
            <a:avLst/>
          </a:prstGeom>
        </p:spPr>
        <p:txBody>
          <a:bodyPr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ts val="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Highly configurable settings during create </a:t>
            </a:r>
          </a:p>
          <a:p>
            <a:pPr marL="0" marR="0" lvl="1" indent="0" algn="l" defTabSz="932742" rtl="0" eaLnBrk="1" fontAlgn="auto" latinLnBrk="0" hangingPunct="1">
              <a:lnSpc>
                <a:spcPct val="110000"/>
              </a:lnSpc>
              <a:spcBef>
                <a:spcPts val="600"/>
              </a:spcBef>
              <a:spcAft>
                <a:spcPts val="0"/>
              </a:spcAft>
              <a:buClr>
                <a:srgbClr val="50E6FF"/>
              </a:buClr>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PITR settings: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Recovery Point Objective as frequently as every 5 minutes, default is 15 minutes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Backup retention time is 7 days by default</a:t>
            </a:r>
          </a:p>
          <a:p>
            <a:pPr marL="0" marR="0" lvl="1" indent="0" algn="l" defTabSz="932742" rtl="0" eaLnBrk="1" fontAlgn="auto" latinLnBrk="0" hangingPunct="1">
              <a:lnSpc>
                <a:spcPct val="110000"/>
              </a:lnSpc>
              <a:spcBef>
                <a:spcPts val="600"/>
              </a:spcBef>
              <a:spcAft>
                <a:spcPts val="0"/>
              </a:spcAft>
              <a:buClr>
                <a:srgbClr val="50E6FF"/>
              </a:buClr>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Storage settings: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Storage class where backups will be stored</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Volume size for the backup volume</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Optionally create a persistent volume just for backups</a:t>
            </a:r>
          </a:p>
          <a:p>
            <a:pPr marL="0" marR="0" lvl="0" indent="0" algn="l" defTabSz="932742" rtl="0" eaLnBrk="1" fontAlgn="auto" latinLnBrk="0" hangingPunct="1">
              <a:lnSpc>
                <a:spcPct val="110000"/>
              </a:lnSpc>
              <a:spcBef>
                <a:spcPts val="2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Simplified Restore Operations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Simply specify point in time to restore to</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Long term retention data can be sent to Azure storage</a:t>
            </a:r>
          </a:p>
        </p:txBody>
      </p:sp>
    </p:spTree>
    <p:extLst>
      <p:ext uri="{BB962C8B-B14F-4D97-AF65-F5344CB8AC3E}">
        <p14:creationId xmlns:p14="http://schemas.microsoft.com/office/powerpoint/2010/main" val="14527281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Arc-enabled SQL MI - General Purpose</a:t>
            </a:r>
          </a:p>
        </p:txBody>
      </p:sp>
      <p:cxnSp>
        <p:nvCxnSpPr>
          <p:cNvPr id="29" name="Straight Connector 28">
            <a:extLst>
              <a:ext uri="{FF2B5EF4-FFF2-40B4-BE49-F238E27FC236}">
                <a16:creationId xmlns:a16="http://schemas.microsoft.com/office/drawing/2014/main" id="{7310BA9D-B9B1-87C1-7E2B-7D8416B83E25}"/>
              </a:ext>
              <a:ext uri="{C183D7F6-B498-43B3-948B-1728B52AA6E4}">
                <adec:decorative xmlns:adec="http://schemas.microsoft.com/office/drawing/2017/decorative" val="1"/>
              </a:ext>
            </a:extLst>
          </p:cNvPr>
          <p:cNvCxnSpPr>
            <a:cxnSpLocks/>
            <a:stCxn id="30" idx="2"/>
            <a:endCxn id="31" idx="0"/>
          </p:cNvCxnSpPr>
          <p:nvPr/>
        </p:nvCxnSpPr>
        <p:spPr>
          <a:xfrm>
            <a:off x="8987593" y="1874250"/>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ADFA39-E39D-AEBD-B26B-785030B445CB}"/>
              </a:ext>
              <a:ext uri="{C183D7F6-B498-43B3-948B-1728B52AA6E4}">
                <adec:decorative xmlns:adec="http://schemas.microsoft.com/office/drawing/2017/decorative" val="1"/>
              </a:ext>
            </a:extLst>
          </p:cNvPr>
          <p:cNvSpPr/>
          <p:nvPr/>
        </p:nvSpPr>
        <p:spPr bwMode="auto">
          <a:xfrm>
            <a:off x="8073193" y="714376"/>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1" name="Rectangle 30">
            <a:extLst>
              <a:ext uri="{FF2B5EF4-FFF2-40B4-BE49-F238E27FC236}">
                <a16:creationId xmlns:a16="http://schemas.microsoft.com/office/drawing/2014/main" id="{6D2C1C3B-86CB-04E1-CFE7-4A0E5A6549EC}"/>
              </a:ext>
              <a:ext uri="{C183D7F6-B498-43B3-948B-1728B52AA6E4}">
                <adec:decorative xmlns:adec="http://schemas.microsoft.com/office/drawing/2017/decorative" val="1"/>
              </a:ext>
            </a:extLst>
          </p:cNvPr>
          <p:cNvSpPr/>
          <p:nvPr/>
        </p:nvSpPr>
        <p:spPr bwMode="auto">
          <a:xfrm>
            <a:off x="8075109" y="2162531"/>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2" name="Rectangle 31">
            <a:extLst>
              <a:ext uri="{FF2B5EF4-FFF2-40B4-BE49-F238E27FC236}">
                <a16:creationId xmlns:a16="http://schemas.microsoft.com/office/drawing/2014/main" id="{6B5790C8-A9D4-F106-727A-775385D6E740}"/>
              </a:ext>
              <a:ext uri="{C183D7F6-B498-43B3-948B-1728B52AA6E4}">
                <adec:decorative xmlns:adec="http://schemas.microsoft.com/office/drawing/2017/decorative" val="1"/>
              </a:ext>
            </a:extLst>
          </p:cNvPr>
          <p:cNvSpPr/>
          <p:nvPr/>
        </p:nvSpPr>
        <p:spPr bwMode="auto">
          <a:xfrm>
            <a:off x="8154166" y="2540813"/>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33" name="Picture 2">
            <a:extLst>
              <a:ext uri="{FF2B5EF4-FFF2-40B4-BE49-F238E27FC236}">
                <a16:creationId xmlns:a16="http://schemas.microsoft.com/office/drawing/2014/main" id="{C7B8C32A-EE3D-4A9F-F66D-CA449106A9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393" y="2629117"/>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5FAEA23F-1EB0-40E3-99EA-BE92453D261F}"/>
              </a:ext>
              <a:ext uri="{C183D7F6-B498-43B3-948B-1728B52AA6E4}">
                <adec:decorative xmlns:adec="http://schemas.microsoft.com/office/drawing/2017/decorative" val="1"/>
              </a:ext>
            </a:extLst>
          </p:cNvPr>
          <p:cNvSpPr/>
          <p:nvPr/>
        </p:nvSpPr>
        <p:spPr bwMode="auto">
          <a:xfrm>
            <a:off x="8199903" y="1106467"/>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5" name="Graphic 34">
            <a:extLst>
              <a:ext uri="{FF2B5EF4-FFF2-40B4-BE49-F238E27FC236}">
                <a16:creationId xmlns:a16="http://schemas.microsoft.com/office/drawing/2014/main" id="{CFC6960A-FCB6-B8A1-4FD0-343E2E22FCC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910" y="1216240"/>
            <a:ext cx="415636" cy="415636"/>
          </a:xfrm>
          <a:prstGeom prst="rect">
            <a:avLst/>
          </a:prstGeom>
        </p:spPr>
      </p:pic>
      <p:grpSp>
        <p:nvGrpSpPr>
          <p:cNvPr id="36" name="Group 35" descr="Arc-enabled SQL MI">
            <a:extLst>
              <a:ext uri="{FF2B5EF4-FFF2-40B4-BE49-F238E27FC236}">
                <a16:creationId xmlns:a16="http://schemas.microsoft.com/office/drawing/2014/main" id="{BF82A854-20AD-C759-AE02-6DC18B7703A1}"/>
              </a:ext>
            </a:extLst>
          </p:cNvPr>
          <p:cNvGrpSpPr/>
          <p:nvPr/>
        </p:nvGrpSpPr>
        <p:grpSpPr>
          <a:xfrm>
            <a:off x="8301793" y="3216646"/>
            <a:ext cx="1371600" cy="619246"/>
            <a:chOff x="7998607" y="3088058"/>
            <a:chExt cx="1371600" cy="619246"/>
          </a:xfrm>
        </p:grpSpPr>
        <p:sp>
          <p:nvSpPr>
            <p:cNvPr id="37" name="Rectangle 36">
              <a:extLst>
                <a:ext uri="{FF2B5EF4-FFF2-40B4-BE49-F238E27FC236}">
                  <a16:creationId xmlns:a16="http://schemas.microsoft.com/office/drawing/2014/main" id="{BDAF7E62-DE06-3B1F-FAEA-6C46DFB26156}"/>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p:txBody>
        </p:sp>
        <p:pic>
          <p:nvPicPr>
            <p:cNvPr id="38" name="Graphic 37">
              <a:extLst>
                <a:ext uri="{FF2B5EF4-FFF2-40B4-BE49-F238E27FC236}">
                  <a16:creationId xmlns:a16="http://schemas.microsoft.com/office/drawing/2014/main" id="{F9095CEF-DCBB-D162-8E19-CF12F76566F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360" y="3189863"/>
              <a:ext cx="415636" cy="415636"/>
            </a:xfrm>
            <a:prstGeom prst="rect">
              <a:avLst/>
            </a:prstGeom>
          </p:spPr>
        </p:pic>
      </p:grpSp>
      <p:sp>
        <p:nvSpPr>
          <p:cNvPr id="39" name="Rectangle 38">
            <a:extLst>
              <a:ext uri="{FF2B5EF4-FFF2-40B4-BE49-F238E27FC236}">
                <a16:creationId xmlns:a16="http://schemas.microsoft.com/office/drawing/2014/main" id="{360FEBEC-9268-07EA-3FEE-D458361B3DA9}"/>
              </a:ext>
              <a:ext uri="{C183D7F6-B498-43B3-948B-1728B52AA6E4}">
                <adec:decorative xmlns:adec="http://schemas.microsoft.com/office/drawing/2017/decorative" val="1"/>
              </a:ext>
            </a:extLst>
          </p:cNvPr>
          <p:cNvSpPr/>
          <p:nvPr/>
        </p:nvSpPr>
        <p:spPr bwMode="auto">
          <a:xfrm>
            <a:off x="8221808" y="4944322"/>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40" name="Rectangle 39">
            <a:extLst>
              <a:ext uri="{FF2B5EF4-FFF2-40B4-BE49-F238E27FC236}">
                <a16:creationId xmlns:a16="http://schemas.microsoft.com/office/drawing/2014/main" id="{4FDD9864-1669-A256-0E92-C8C2A41134AA}"/>
              </a:ext>
              <a:ext uri="{C183D7F6-B498-43B3-948B-1728B52AA6E4}">
                <adec:decorative xmlns:adec="http://schemas.microsoft.com/office/drawing/2017/decorative" val="1"/>
              </a:ext>
            </a:extLst>
          </p:cNvPr>
          <p:cNvSpPr/>
          <p:nvPr/>
        </p:nvSpPr>
        <p:spPr bwMode="auto">
          <a:xfrm>
            <a:off x="6667865" y="5321696"/>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41" name="Rectangle 40">
            <a:extLst>
              <a:ext uri="{FF2B5EF4-FFF2-40B4-BE49-F238E27FC236}">
                <a16:creationId xmlns:a16="http://schemas.microsoft.com/office/drawing/2014/main" id="{A198BD8C-A1AE-D0CE-C2CB-A899A13ACCFB}"/>
              </a:ext>
              <a:ext uri="{C183D7F6-B498-43B3-948B-1728B52AA6E4}">
                <adec:decorative xmlns:adec="http://schemas.microsoft.com/office/drawing/2017/decorative" val="1"/>
              </a:ext>
            </a:extLst>
          </p:cNvPr>
          <p:cNvSpPr/>
          <p:nvPr/>
        </p:nvSpPr>
        <p:spPr bwMode="auto">
          <a:xfrm>
            <a:off x="6667865" y="6049935"/>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42" name="Straight Arrow Connector 41">
            <a:extLst>
              <a:ext uri="{FF2B5EF4-FFF2-40B4-BE49-F238E27FC236}">
                <a16:creationId xmlns:a16="http://schemas.microsoft.com/office/drawing/2014/main" id="{CCD83C04-6AEC-8828-9758-6D34D3B3CC6D}"/>
              </a:ext>
              <a:ext uri="{C183D7F6-B498-43B3-948B-1728B52AA6E4}">
                <adec:decorative xmlns:adec="http://schemas.microsoft.com/office/drawing/2017/decorative" val="1"/>
              </a:ext>
            </a:extLst>
          </p:cNvPr>
          <p:cNvCxnSpPr>
            <a:cxnSpLocks/>
            <a:stCxn id="41" idx="0"/>
            <a:endCxn id="40" idx="2"/>
          </p:cNvCxnSpPr>
          <p:nvPr/>
        </p:nvCxnSpPr>
        <p:spPr>
          <a:xfrm flipV="1">
            <a:off x="7370529" y="5672561"/>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19ACFA3-1558-5A65-121C-C6ECCC75CD54}"/>
              </a:ext>
              <a:ext uri="{C183D7F6-B498-43B3-948B-1728B52AA6E4}">
                <adec:decorative xmlns:adec="http://schemas.microsoft.com/office/drawing/2017/decorative" val="1"/>
              </a:ext>
            </a:extLst>
          </p:cNvPr>
          <p:cNvCxnSpPr>
            <a:cxnSpLocks/>
            <a:stCxn id="39" idx="1"/>
            <a:endCxn id="40" idx="0"/>
          </p:cNvCxnSpPr>
          <p:nvPr/>
        </p:nvCxnSpPr>
        <p:spPr>
          <a:xfrm rot="10800000" flipV="1">
            <a:off x="7370530" y="5119754"/>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08F4C92-5F17-010E-0FC9-FD52867BD814}"/>
              </a:ext>
              <a:ext uri="{C183D7F6-B498-43B3-948B-1728B52AA6E4}">
                <adec:decorative xmlns:adec="http://schemas.microsoft.com/office/drawing/2017/decorative" val="1"/>
              </a:ext>
            </a:extLst>
          </p:cNvPr>
          <p:cNvSpPr/>
          <p:nvPr/>
        </p:nvSpPr>
        <p:spPr bwMode="auto">
          <a:xfrm>
            <a:off x="9901993" y="5321696"/>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45" name="Rectangle 44">
            <a:extLst>
              <a:ext uri="{FF2B5EF4-FFF2-40B4-BE49-F238E27FC236}">
                <a16:creationId xmlns:a16="http://schemas.microsoft.com/office/drawing/2014/main" id="{0CC9F2C5-71D2-239A-A97B-41B97918395E}"/>
              </a:ext>
              <a:ext uri="{C183D7F6-B498-43B3-948B-1728B52AA6E4}">
                <adec:decorative xmlns:adec="http://schemas.microsoft.com/office/drawing/2017/decorative" val="1"/>
              </a:ext>
            </a:extLst>
          </p:cNvPr>
          <p:cNvSpPr/>
          <p:nvPr/>
        </p:nvSpPr>
        <p:spPr bwMode="auto">
          <a:xfrm>
            <a:off x="9901993" y="6049935"/>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46" name="Straight Arrow Connector 45">
            <a:extLst>
              <a:ext uri="{FF2B5EF4-FFF2-40B4-BE49-F238E27FC236}">
                <a16:creationId xmlns:a16="http://schemas.microsoft.com/office/drawing/2014/main" id="{F073D689-838E-274A-2F47-D7AE1F9CB9BB}"/>
              </a:ext>
              <a:ext uri="{C183D7F6-B498-43B3-948B-1728B52AA6E4}">
                <adec:decorative xmlns:adec="http://schemas.microsoft.com/office/drawing/2017/decorative" val="1"/>
              </a:ext>
            </a:extLst>
          </p:cNvPr>
          <p:cNvCxnSpPr>
            <a:cxnSpLocks/>
            <a:stCxn id="45" idx="0"/>
            <a:endCxn id="44" idx="2"/>
          </p:cNvCxnSpPr>
          <p:nvPr/>
        </p:nvCxnSpPr>
        <p:spPr>
          <a:xfrm flipV="1">
            <a:off x="10604657" y="5672561"/>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9D88B7F-2B95-D7C6-2721-1C4493AA3A66}"/>
              </a:ext>
              <a:ext uri="{C183D7F6-B498-43B3-948B-1728B52AA6E4}">
                <adec:decorative xmlns:adec="http://schemas.microsoft.com/office/drawing/2017/decorative" val="1"/>
              </a:ext>
            </a:extLst>
          </p:cNvPr>
          <p:cNvSpPr txBox="1"/>
          <p:nvPr/>
        </p:nvSpPr>
        <p:spPr>
          <a:xfrm>
            <a:off x="10658633" y="5742369"/>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48" name="Connector: Elbow 47">
            <a:extLst>
              <a:ext uri="{FF2B5EF4-FFF2-40B4-BE49-F238E27FC236}">
                <a16:creationId xmlns:a16="http://schemas.microsoft.com/office/drawing/2014/main" id="{CCA15B89-C845-66AC-497D-17BD93B093D9}"/>
              </a:ext>
              <a:ext uri="{C183D7F6-B498-43B3-948B-1728B52AA6E4}">
                <adec:decorative xmlns:adec="http://schemas.microsoft.com/office/drawing/2017/decorative" val="1"/>
              </a:ext>
            </a:extLst>
          </p:cNvPr>
          <p:cNvCxnSpPr>
            <a:stCxn id="39" idx="3"/>
            <a:endCxn id="44" idx="0"/>
          </p:cNvCxnSpPr>
          <p:nvPr/>
        </p:nvCxnSpPr>
        <p:spPr>
          <a:xfrm>
            <a:off x="9757211" y="5119755"/>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9CDE31B-C5FC-1223-5517-82F3731CD06A}"/>
              </a:ext>
              <a:ext uri="{C183D7F6-B498-43B3-948B-1728B52AA6E4}">
                <adec:decorative xmlns:adec="http://schemas.microsoft.com/office/drawing/2017/decorative" val="1"/>
              </a:ext>
            </a:extLst>
          </p:cNvPr>
          <p:cNvCxnSpPr>
            <a:cxnSpLocks/>
            <a:stCxn id="39" idx="0"/>
            <a:endCxn id="31" idx="2"/>
          </p:cNvCxnSpPr>
          <p:nvPr/>
        </p:nvCxnSpPr>
        <p:spPr>
          <a:xfrm flipH="1" flipV="1">
            <a:off x="8989509" y="4668838"/>
            <a:ext cx="1"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0" name="Graphic 49" descr="Database with solid fill">
            <a:extLst>
              <a:ext uri="{FF2B5EF4-FFF2-40B4-BE49-F238E27FC236}">
                <a16:creationId xmlns:a16="http://schemas.microsoft.com/office/drawing/2014/main" id="{29C2A257-1E2D-0693-0AE2-910FADDF8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4072433"/>
            <a:ext cx="871889" cy="871889"/>
          </a:xfrm>
          <a:prstGeom prst="rect">
            <a:avLst/>
          </a:prstGeom>
        </p:spPr>
      </p:pic>
      <p:cxnSp>
        <p:nvCxnSpPr>
          <p:cNvPr id="51" name="Connector: Elbow 50">
            <a:extLst>
              <a:ext uri="{FF2B5EF4-FFF2-40B4-BE49-F238E27FC236}">
                <a16:creationId xmlns:a16="http://schemas.microsoft.com/office/drawing/2014/main" id="{7AFD09E8-39BD-C06A-07A0-826BBDD38660}"/>
              </a:ext>
              <a:ext uri="{C183D7F6-B498-43B3-948B-1728B52AA6E4}">
                <adec:decorative xmlns:adec="http://schemas.microsoft.com/office/drawing/2017/decorative" val="1"/>
              </a:ext>
            </a:extLst>
          </p:cNvPr>
          <p:cNvCxnSpPr>
            <a:cxnSpLocks/>
            <a:endCxn id="50" idx="0"/>
          </p:cNvCxnSpPr>
          <p:nvPr/>
        </p:nvCxnSpPr>
        <p:spPr>
          <a:xfrm rot="10800000" flipV="1">
            <a:off x="6531945" y="3526269"/>
            <a:ext cx="1769848" cy="546164"/>
          </a:xfrm>
          <a:prstGeom prst="bentConnector2">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4" name="Round Same Side Corner Rectangle 3">
            <a:extLst>
              <a:ext uri="{FF2B5EF4-FFF2-40B4-BE49-F238E27FC236}">
                <a16:creationId xmlns:a16="http://schemas.microsoft.com/office/drawing/2014/main" id="{1CB7A11E-8600-8CFF-56E6-AE0F560FE949}"/>
              </a:ext>
              <a:ext uri="{C183D7F6-B498-43B3-948B-1728B52AA6E4}">
                <adec:decorative xmlns:adec="http://schemas.microsoft.com/office/drawing/2017/decorative" val="1"/>
              </a:ext>
            </a:extLst>
          </p:cNvPr>
          <p:cNvSpPr/>
          <p:nvPr/>
        </p:nvSpPr>
        <p:spPr bwMode="auto">
          <a:xfrm rot="5400000">
            <a:off x="1106970" y="1005666"/>
            <a:ext cx="2255939" cy="4421960"/>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5" name="Content Placeholder 2">
            <a:extLst>
              <a:ext uri="{FF2B5EF4-FFF2-40B4-BE49-F238E27FC236}">
                <a16:creationId xmlns:a16="http://schemas.microsoft.com/office/drawing/2014/main" id="{1B13C349-89E0-1453-E589-AB33897C0A4A}"/>
              </a:ext>
            </a:extLst>
          </p:cNvPr>
          <p:cNvSpPr txBox="1">
            <a:spLocks/>
          </p:cNvSpPr>
          <p:nvPr/>
        </p:nvSpPr>
        <p:spPr>
          <a:xfrm>
            <a:off x="584202" y="2088676"/>
            <a:ext cx="3682998" cy="2255940"/>
          </a:xfrm>
          <a:prstGeom prst="rect">
            <a:avLst/>
          </a:prstGeom>
        </p:spPr>
        <p:txBody>
          <a:bodyPr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Automatic backups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configuration required, other than providing storage classes</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RWX capable </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and system databases are backed up</a:t>
            </a:r>
          </a:p>
        </p:txBody>
      </p:sp>
    </p:spTree>
    <p:extLst>
      <p:ext uri="{BB962C8B-B14F-4D97-AF65-F5344CB8AC3E}">
        <p14:creationId xmlns:p14="http://schemas.microsoft.com/office/powerpoint/2010/main" val="1459144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Same Side Corner Rectangle 11">
            <a:extLst>
              <a:ext uri="{FF2B5EF4-FFF2-40B4-BE49-F238E27FC236}">
                <a16:creationId xmlns:a16="http://schemas.microsoft.com/office/drawing/2014/main" id="{DCB2A794-BF1D-3B74-B55E-2067300EEB6F}"/>
              </a:ext>
              <a:ext uri="{C183D7F6-B498-43B3-948B-1728B52AA6E4}">
                <adec:decorative xmlns:adec="http://schemas.microsoft.com/office/drawing/2017/decorative" val="1"/>
              </a:ext>
            </a:extLst>
          </p:cNvPr>
          <p:cNvSpPr/>
          <p:nvPr/>
        </p:nvSpPr>
        <p:spPr bwMode="auto">
          <a:xfrm rot="5400000">
            <a:off x="1106970" y="1005666"/>
            <a:ext cx="2255939" cy="4421960"/>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Content Placeholder 2">
            <a:extLst>
              <a:ext uri="{FF2B5EF4-FFF2-40B4-BE49-F238E27FC236}">
                <a16:creationId xmlns:a16="http://schemas.microsoft.com/office/drawing/2014/main" id="{FB56AFF1-1703-1BB4-086A-469142543A20}"/>
              </a:ext>
            </a:extLst>
          </p:cNvPr>
          <p:cNvSpPr txBox="1">
            <a:spLocks/>
          </p:cNvSpPr>
          <p:nvPr/>
        </p:nvSpPr>
        <p:spPr>
          <a:xfrm>
            <a:off x="584202" y="2088676"/>
            <a:ext cx="3435494" cy="2255940"/>
          </a:xfrm>
          <a:prstGeom prst="rect">
            <a:avLst/>
          </a:prstGeom>
        </p:spPr>
        <p:txBody>
          <a:bodyPr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Backups happen on primary replica</a:t>
            </a:r>
          </a:p>
          <a:p>
            <a:pPr marL="117475" marR="0" lvl="2" indent="-117475" algn="l" defTabSz="932742" rtl="0" eaLnBrk="1" fontAlgn="auto" latinLnBrk="0" hangingPunct="1">
              <a:lnSpc>
                <a:spcPct val="110000"/>
              </a:lnSpc>
              <a:spcBef>
                <a:spcPts val="3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When there is a failover, backups </a:t>
            </a:r>
            <a:b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move with primary*</a:t>
            </a:r>
          </a:p>
        </p:txBody>
      </p:sp>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a:xfrm>
            <a:off x="588263" y="457200"/>
            <a:ext cx="11018520" cy="492443"/>
          </a:xfrm>
        </p:spPr>
        <p:txBody>
          <a:bodyPr/>
          <a:lstStyle/>
          <a:p>
            <a:r>
              <a:rPr lang="en-US" b="1">
                <a:gradFill>
                  <a:gsLst>
                    <a:gs pos="0">
                      <a:schemeClr val="accent1"/>
                    </a:gs>
                    <a:gs pos="100000">
                      <a:srgbClr val="CD98CF"/>
                    </a:gs>
                  </a:gsLst>
                  <a:lin ang="2700000" scaled="1"/>
                </a:gradFill>
                <a:latin typeface="Segoe UI Semibold"/>
                <a:cs typeface="+mn-cs"/>
              </a:rPr>
              <a:t>Point-In-Time Restore [PITR]</a:t>
            </a:r>
            <a:endParaRPr lang="en-US"/>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p:txBody>
          <a:bodyPr/>
          <a:lstStyle/>
          <a:p>
            <a:pPr lvl="0"/>
            <a:r>
              <a:rPr lang="en-US" noProof="0">
                <a:solidFill>
                  <a:schemeClr val="tx1"/>
                </a:solidFill>
              </a:rPr>
              <a:t>Arc-enabled SQL MI - Business Critical</a:t>
            </a:r>
          </a:p>
        </p:txBody>
      </p:sp>
      <p:grpSp>
        <p:nvGrpSpPr>
          <p:cNvPr id="74" name="Group 73"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BEF5F39C-26BB-6813-4104-EDA6917D327A}"/>
              </a:ext>
            </a:extLst>
          </p:cNvPr>
          <p:cNvGrpSpPr/>
          <p:nvPr/>
        </p:nvGrpSpPr>
        <p:grpSpPr>
          <a:xfrm>
            <a:off x="4767138" y="714376"/>
            <a:ext cx="6949440" cy="5686424"/>
            <a:chOff x="4747260" y="585788"/>
            <a:chExt cx="6949440" cy="5686424"/>
          </a:xfrm>
        </p:grpSpPr>
        <p:cxnSp>
          <p:nvCxnSpPr>
            <p:cNvPr id="75" name="Straight Connector 74">
              <a:extLst>
                <a:ext uri="{FF2B5EF4-FFF2-40B4-BE49-F238E27FC236}">
                  <a16:creationId xmlns:a16="http://schemas.microsoft.com/office/drawing/2014/main" id="{EA58C0D7-DD24-CA8D-3D80-14333432873C}"/>
                </a:ext>
                <a:ext uri="{C183D7F6-B498-43B3-948B-1728B52AA6E4}">
                  <adec:decorative xmlns:adec="http://schemas.microsoft.com/office/drawing/2017/decorative" val="1"/>
                </a:ext>
              </a:extLst>
            </p:cNvPr>
            <p:cNvCxnSpPr>
              <a:cxnSpLocks/>
              <a:stCxn id="76" idx="2"/>
              <a:endCxn id="80"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E2B9DEA-108F-CC99-04CD-BE28FE9EB4FB}"/>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7" name="Rectangle 76">
              <a:extLst>
                <a:ext uri="{FF2B5EF4-FFF2-40B4-BE49-F238E27FC236}">
                  <a16:creationId xmlns:a16="http://schemas.microsoft.com/office/drawing/2014/main" id="{20075AE5-C22D-3763-6DE5-EF747AAFA0FB}"/>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4184D277-42D5-CEF5-999E-AD988A5B4626}"/>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79" name="Picture 2">
              <a:extLst>
                <a:ext uri="{FF2B5EF4-FFF2-40B4-BE49-F238E27FC236}">
                  <a16:creationId xmlns:a16="http://schemas.microsoft.com/office/drawing/2014/main" id="{105CF852-045F-B9F2-D0AF-5D9F489BC45C}"/>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066848BC-45FB-8C3C-5555-2BD75FF5CAFC}"/>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 name="Rectangle 80">
              <a:extLst>
                <a:ext uri="{FF2B5EF4-FFF2-40B4-BE49-F238E27FC236}">
                  <a16:creationId xmlns:a16="http://schemas.microsoft.com/office/drawing/2014/main" id="{68CFCDFC-5D3C-7F37-444D-21415A9C3420}"/>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2" name="Picture 2">
              <a:extLst>
                <a:ext uri="{FF2B5EF4-FFF2-40B4-BE49-F238E27FC236}">
                  <a16:creationId xmlns:a16="http://schemas.microsoft.com/office/drawing/2014/main" id="{04B468D4-416F-3041-4A79-1FFAA4952C18}"/>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64C9F88-4E58-2308-F4C9-9EEB548A3655}"/>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4" name="Rectangle 83">
              <a:extLst>
                <a:ext uri="{FF2B5EF4-FFF2-40B4-BE49-F238E27FC236}">
                  <a16:creationId xmlns:a16="http://schemas.microsoft.com/office/drawing/2014/main" id="{3E06B3ED-0CAA-8CD6-3AB7-874080988E6E}"/>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5" name="Picture 2">
              <a:extLst>
                <a:ext uri="{FF2B5EF4-FFF2-40B4-BE49-F238E27FC236}">
                  <a16:creationId xmlns:a16="http://schemas.microsoft.com/office/drawing/2014/main" id="{DAF491F8-2789-4672-98CC-86F7B32E6E8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7A80F3EC-B090-3EFC-717B-AD6CD9A5A2B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87" name="Graphic 86">
              <a:extLst>
                <a:ext uri="{FF2B5EF4-FFF2-40B4-BE49-F238E27FC236}">
                  <a16:creationId xmlns:a16="http://schemas.microsoft.com/office/drawing/2014/main" id="{B587B103-E78C-7DA2-229C-D0014C9F240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5724" y="1087652"/>
              <a:ext cx="415636" cy="415636"/>
            </a:xfrm>
            <a:prstGeom prst="rect">
              <a:avLst/>
            </a:prstGeom>
          </p:spPr>
        </p:pic>
        <p:cxnSp>
          <p:nvCxnSpPr>
            <p:cNvPr id="88" name="Connector: Elbow 87">
              <a:extLst>
                <a:ext uri="{FF2B5EF4-FFF2-40B4-BE49-F238E27FC236}">
                  <a16:creationId xmlns:a16="http://schemas.microsoft.com/office/drawing/2014/main" id="{072ED97F-1FF0-040D-2940-84838EF2C259}"/>
                </a:ext>
                <a:ext uri="{C183D7F6-B498-43B3-948B-1728B52AA6E4}">
                  <adec:decorative xmlns:adec="http://schemas.microsoft.com/office/drawing/2017/decorative" val="1"/>
                </a:ext>
              </a:extLst>
            </p:cNvPr>
            <p:cNvCxnSpPr>
              <a:cxnSpLocks/>
              <a:stCxn id="76" idx="2"/>
              <a:endCxn id="83"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0EDB64D-5FBE-5A42-7BE8-2D533545B783}"/>
                </a:ext>
                <a:ext uri="{C183D7F6-B498-43B3-948B-1728B52AA6E4}">
                  <adec:decorative xmlns:adec="http://schemas.microsoft.com/office/drawing/2017/decorative" val="1"/>
                </a:ext>
              </a:extLst>
            </p:cNvPr>
            <p:cNvCxnSpPr>
              <a:cxnSpLocks/>
              <a:stCxn id="76" idx="2"/>
              <a:endCxn id="77"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DFEBD58B-CC84-4EAF-3D39-7E886E2B78C5}"/>
                </a:ext>
              </a:extLst>
            </p:cNvPr>
            <p:cNvGrpSpPr/>
            <p:nvPr/>
          </p:nvGrpSpPr>
          <p:grpSpPr>
            <a:xfrm>
              <a:off x="5988027" y="3088058"/>
              <a:ext cx="1371600" cy="619246"/>
              <a:chOff x="5988027" y="3088058"/>
              <a:chExt cx="1371600" cy="619246"/>
            </a:xfrm>
          </p:grpSpPr>
          <p:sp>
            <p:nvSpPr>
              <p:cNvPr id="114" name="Rectangle 113">
                <a:extLst>
                  <a:ext uri="{FF2B5EF4-FFF2-40B4-BE49-F238E27FC236}">
                    <a16:creationId xmlns:a16="http://schemas.microsoft.com/office/drawing/2014/main" id="{36A39344-D829-F71C-9BC2-5F8034CAD31E}"/>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5" name="Graphic 114">
                <a:extLst>
                  <a:ext uri="{FF2B5EF4-FFF2-40B4-BE49-F238E27FC236}">
                    <a16:creationId xmlns:a16="http://schemas.microsoft.com/office/drawing/2014/main" id="{01228105-F2A6-6732-DC6D-E2F3CE85E50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1427" y="3189863"/>
                <a:ext cx="415636" cy="415636"/>
              </a:xfrm>
              <a:prstGeom prst="rect">
                <a:avLst/>
              </a:prstGeom>
            </p:spPr>
          </p:pic>
        </p:grpSp>
        <p:sp>
          <p:nvSpPr>
            <p:cNvPr id="91" name="Rectangle 90">
              <a:extLst>
                <a:ext uri="{FF2B5EF4-FFF2-40B4-BE49-F238E27FC236}">
                  <a16:creationId xmlns:a16="http://schemas.microsoft.com/office/drawing/2014/main" id="{E6895C00-6B41-E9C2-D5A3-2C7580B6EDAC}"/>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92" name="Group 91">
              <a:extLst>
                <a:ext uri="{FF2B5EF4-FFF2-40B4-BE49-F238E27FC236}">
                  <a16:creationId xmlns:a16="http://schemas.microsoft.com/office/drawing/2014/main" id="{D0CCD463-247A-D14D-A73F-F31832290A9C}"/>
                </a:ext>
              </a:extLst>
            </p:cNvPr>
            <p:cNvGrpSpPr/>
            <p:nvPr/>
          </p:nvGrpSpPr>
          <p:grpSpPr>
            <a:xfrm>
              <a:off x="7998607" y="3088058"/>
              <a:ext cx="1371600" cy="619246"/>
              <a:chOff x="7998607" y="3088058"/>
              <a:chExt cx="1371600" cy="619246"/>
            </a:xfrm>
          </p:grpSpPr>
          <p:sp>
            <p:nvSpPr>
              <p:cNvPr id="112" name="Rectangle 111">
                <a:extLst>
                  <a:ext uri="{FF2B5EF4-FFF2-40B4-BE49-F238E27FC236}">
                    <a16:creationId xmlns:a16="http://schemas.microsoft.com/office/drawing/2014/main" id="{0C81FE8F-CDC3-D665-A226-1B7D0C4CD264}"/>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13" name="Graphic 112">
                <a:extLst>
                  <a:ext uri="{FF2B5EF4-FFF2-40B4-BE49-F238E27FC236}">
                    <a16:creationId xmlns:a16="http://schemas.microsoft.com/office/drawing/2014/main" id="{EB8136CB-3A66-F563-7570-3EBD8D9AA38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360" y="3189863"/>
                <a:ext cx="415636" cy="415636"/>
              </a:xfrm>
              <a:prstGeom prst="rect">
                <a:avLst/>
              </a:prstGeom>
            </p:spPr>
          </p:pic>
        </p:grpSp>
        <p:sp>
          <p:nvSpPr>
            <p:cNvPr id="93" name="Rectangle 92">
              <a:extLst>
                <a:ext uri="{FF2B5EF4-FFF2-40B4-BE49-F238E27FC236}">
                  <a16:creationId xmlns:a16="http://schemas.microsoft.com/office/drawing/2014/main" id="{C2AB87A2-EA57-F20C-2708-67DAB70EFE0E}"/>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94" name="Group 93">
              <a:extLst>
                <a:ext uri="{FF2B5EF4-FFF2-40B4-BE49-F238E27FC236}">
                  <a16:creationId xmlns:a16="http://schemas.microsoft.com/office/drawing/2014/main" id="{9684CAE7-F2F1-F52A-31BA-B669BA362E0B}"/>
                </a:ext>
              </a:extLst>
            </p:cNvPr>
            <p:cNvGrpSpPr/>
            <p:nvPr/>
          </p:nvGrpSpPr>
          <p:grpSpPr>
            <a:xfrm>
              <a:off x="10009188" y="3088058"/>
              <a:ext cx="1371600" cy="619246"/>
              <a:chOff x="10009188" y="3088058"/>
              <a:chExt cx="1371600" cy="619246"/>
            </a:xfrm>
          </p:grpSpPr>
          <p:sp>
            <p:nvSpPr>
              <p:cNvPr id="110" name="Rectangle 109">
                <a:extLst>
                  <a:ext uri="{FF2B5EF4-FFF2-40B4-BE49-F238E27FC236}">
                    <a16:creationId xmlns:a16="http://schemas.microsoft.com/office/drawing/2014/main" id="{F56BDBF7-5332-2E00-4C1C-E51366E7148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1" name="Graphic 110">
                <a:extLst>
                  <a:ext uri="{FF2B5EF4-FFF2-40B4-BE49-F238E27FC236}">
                    <a16:creationId xmlns:a16="http://schemas.microsoft.com/office/drawing/2014/main" id="{4194903E-6A0E-2F6A-BF95-83E0906729C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0984" y="3189863"/>
                <a:ext cx="415636" cy="415636"/>
              </a:xfrm>
              <a:prstGeom prst="rect">
                <a:avLst/>
              </a:prstGeom>
            </p:spPr>
          </p:pic>
        </p:grpSp>
        <p:sp>
          <p:nvSpPr>
            <p:cNvPr id="95" name="Rectangle 94">
              <a:extLst>
                <a:ext uri="{FF2B5EF4-FFF2-40B4-BE49-F238E27FC236}">
                  <a16:creationId xmlns:a16="http://schemas.microsoft.com/office/drawing/2014/main" id="{5492FFCA-C47D-7207-4718-C6E3A3EA9ED2}"/>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6" name="Rectangle 95">
              <a:extLst>
                <a:ext uri="{FF2B5EF4-FFF2-40B4-BE49-F238E27FC236}">
                  <a16:creationId xmlns:a16="http://schemas.microsoft.com/office/drawing/2014/main" id="{DA516CC5-DAAA-40FD-200A-12ED30ABFF04}"/>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Balancers</a:t>
              </a:r>
            </a:p>
          </p:txBody>
        </p:sp>
        <p:sp>
          <p:nvSpPr>
            <p:cNvPr id="97" name="Rectangle 96">
              <a:extLst>
                <a:ext uri="{FF2B5EF4-FFF2-40B4-BE49-F238E27FC236}">
                  <a16:creationId xmlns:a16="http://schemas.microsoft.com/office/drawing/2014/main" id="{BD04D2B7-7DCF-78E0-971C-6A9E505C37D6}"/>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98" name="Rectangle 97">
              <a:extLst>
                <a:ext uri="{FF2B5EF4-FFF2-40B4-BE49-F238E27FC236}">
                  <a16:creationId xmlns:a16="http://schemas.microsoft.com/office/drawing/2014/main" id="{FCACADE7-3683-3C49-30F6-A54C70F59E8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99" name="Straight Arrow Connector 98">
              <a:extLst>
                <a:ext uri="{FF2B5EF4-FFF2-40B4-BE49-F238E27FC236}">
                  <a16:creationId xmlns:a16="http://schemas.microsoft.com/office/drawing/2014/main" id="{41D43B6D-6065-DFFB-6199-E55EFB05B642}"/>
                </a:ext>
                <a:ext uri="{C183D7F6-B498-43B3-948B-1728B52AA6E4}">
                  <adec:decorative xmlns:adec="http://schemas.microsoft.com/office/drawing/2017/decorative" val="1"/>
                </a:ext>
              </a:extLst>
            </p:cNvPr>
            <p:cNvCxnSpPr>
              <a:cxnSpLocks/>
              <a:stCxn id="98" idx="0"/>
              <a:endCxn id="97"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3466C0E-2A9D-89F0-F289-5B2F8D55528D}"/>
                </a:ext>
                <a:ext uri="{C183D7F6-B498-43B3-948B-1728B52AA6E4}">
                  <adec:decorative xmlns:adec="http://schemas.microsoft.com/office/drawing/2017/decorative" val="1"/>
                </a:ext>
              </a:extLst>
            </p:cNvPr>
            <p:cNvCxnSpPr>
              <a:cxnSpLocks/>
              <a:stCxn id="96" idx="1"/>
              <a:endCxn id="97"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EC87C571-9DC1-0D08-490D-63BF9FB25E61}"/>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02" name="Rectangle 101">
              <a:extLst>
                <a:ext uri="{FF2B5EF4-FFF2-40B4-BE49-F238E27FC236}">
                  <a16:creationId xmlns:a16="http://schemas.microsoft.com/office/drawing/2014/main" id="{B5009576-33A8-2259-2EC5-32AB59616B80}"/>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3" name="Rectangle 102">
              <a:extLst>
                <a:ext uri="{FF2B5EF4-FFF2-40B4-BE49-F238E27FC236}">
                  <a16:creationId xmlns:a16="http://schemas.microsoft.com/office/drawing/2014/main" id="{14A6146D-CD7A-BD52-5A23-9000FC021760}"/>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4" name="Straight Arrow Connector 103">
              <a:extLst>
                <a:ext uri="{FF2B5EF4-FFF2-40B4-BE49-F238E27FC236}">
                  <a16:creationId xmlns:a16="http://schemas.microsoft.com/office/drawing/2014/main" id="{2EE222F9-2866-C52C-F740-B8C125BD66CC}"/>
                </a:ext>
                <a:ext uri="{C183D7F6-B498-43B3-948B-1728B52AA6E4}">
                  <adec:decorative xmlns:adec="http://schemas.microsoft.com/office/drawing/2017/decorative" val="1"/>
                </a:ext>
              </a:extLst>
            </p:cNvPr>
            <p:cNvCxnSpPr>
              <a:cxnSpLocks/>
              <a:stCxn id="103" idx="0"/>
              <a:endCxn id="102"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6417682-CE33-C933-D532-2643BABF0C1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06" name="Connector: Elbow 105">
              <a:extLst>
                <a:ext uri="{FF2B5EF4-FFF2-40B4-BE49-F238E27FC236}">
                  <a16:creationId xmlns:a16="http://schemas.microsoft.com/office/drawing/2014/main" id="{45814BD0-32DC-A18E-F94A-BD257E56D275}"/>
                </a:ext>
                <a:ext uri="{C183D7F6-B498-43B3-948B-1728B52AA6E4}">
                  <adec:decorative xmlns:adec="http://schemas.microsoft.com/office/drawing/2017/decorative" val="1"/>
                </a:ext>
              </a:extLst>
            </p:cNvPr>
            <p:cNvCxnSpPr>
              <a:stCxn id="96" idx="3"/>
              <a:endCxn id="102"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754371A0-3646-4F50-96F0-1607659AE05C}"/>
                </a:ext>
                <a:ext uri="{C183D7F6-B498-43B3-948B-1728B52AA6E4}">
                  <adec:decorative xmlns:adec="http://schemas.microsoft.com/office/drawing/2017/decorative" val="1"/>
                </a:ext>
              </a:extLst>
            </p:cNvPr>
            <p:cNvCxnSpPr>
              <a:cxnSpLocks/>
              <a:stCxn id="96" idx="0"/>
              <a:endCxn id="83"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17E643-C87E-8FA0-B10B-3323E34C7050}"/>
                </a:ext>
                <a:ext uri="{C183D7F6-B498-43B3-948B-1728B52AA6E4}">
                  <adec:decorative xmlns:adec="http://schemas.microsoft.com/office/drawing/2017/decorative" val="1"/>
                </a:ext>
              </a:extLst>
            </p:cNvPr>
            <p:cNvCxnSpPr>
              <a:cxnSpLocks/>
              <a:stCxn id="96" idx="0"/>
              <a:endCxn id="81" idx="2"/>
            </p:cNvCxnSpPr>
            <p:nvPr/>
          </p:nvCxnSpPr>
          <p:spPr>
            <a:xfrm flipH="1" flipV="1">
              <a:off x="8684407" y="4461186"/>
              <a:ext cx="1917" cy="35454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7E86485-5BEE-A274-B1B5-BCC2F6AFBF60}"/>
                </a:ext>
                <a:ext uri="{C183D7F6-B498-43B3-948B-1728B52AA6E4}">
                  <adec:decorative xmlns:adec="http://schemas.microsoft.com/office/drawing/2017/decorative" val="1"/>
                </a:ext>
              </a:extLst>
            </p:cNvPr>
            <p:cNvCxnSpPr>
              <a:cxnSpLocks/>
              <a:stCxn id="96" idx="0"/>
              <a:endCxn id="77"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16" name="Graphic 115" descr="Database with solid fill">
            <a:extLst>
              <a:ext uri="{FF2B5EF4-FFF2-40B4-BE49-F238E27FC236}">
                <a16:creationId xmlns:a16="http://schemas.microsoft.com/office/drawing/2014/main" id="{A505B600-EE1F-E0A9-B2E1-E5A4A1CC22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266" y="5119754"/>
            <a:ext cx="871889" cy="871889"/>
          </a:xfrm>
          <a:prstGeom prst="rect">
            <a:avLst/>
          </a:prstGeom>
        </p:spPr>
      </p:pic>
      <p:cxnSp>
        <p:nvCxnSpPr>
          <p:cNvPr id="117" name="Connector: Elbow 116">
            <a:extLst>
              <a:ext uri="{FF2B5EF4-FFF2-40B4-BE49-F238E27FC236}">
                <a16:creationId xmlns:a16="http://schemas.microsoft.com/office/drawing/2014/main" id="{BEF1F874-C408-4994-F7A0-216501568F5B}"/>
              </a:ext>
              <a:ext uri="{C183D7F6-B498-43B3-948B-1728B52AA6E4}">
                <adec:decorative xmlns:adec="http://schemas.microsoft.com/office/drawing/2017/decorative" val="1"/>
              </a:ext>
            </a:extLst>
          </p:cNvPr>
          <p:cNvCxnSpPr>
            <a:cxnSpLocks/>
            <a:endCxn id="116" idx="0"/>
          </p:cNvCxnSpPr>
          <p:nvPr/>
        </p:nvCxnSpPr>
        <p:spPr>
          <a:xfrm rot="5400000">
            <a:off x="5916817" y="2332286"/>
            <a:ext cx="1283862" cy="4291074"/>
          </a:xfrm>
          <a:prstGeom prst="bentConnector3">
            <a:avLst>
              <a:gd name="adj1" fmla="val 6445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3E373487-CCF1-7F21-E461-48791CF41085}"/>
              </a:ext>
              <a:ext uri="{C183D7F6-B498-43B3-948B-1728B52AA6E4}">
                <adec:decorative xmlns:adec="http://schemas.microsoft.com/office/drawing/2017/decorative" val="1"/>
              </a:ext>
            </a:extLst>
          </p:cNvPr>
          <p:cNvCxnSpPr>
            <a:cxnSpLocks/>
          </p:cNvCxnSpPr>
          <p:nvPr/>
        </p:nvCxnSpPr>
        <p:spPr>
          <a:xfrm rot="5400000">
            <a:off x="4974093" y="3400142"/>
            <a:ext cx="1283862" cy="2155363"/>
          </a:xfrm>
          <a:prstGeom prst="bentConnector2">
            <a:avLst/>
          </a:prstGeom>
          <a:ln w="19050">
            <a:solidFill>
              <a:schemeClr val="accent1"/>
            </a:solidFill>
            <a:prstDash val="lgDash"/>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91F60A1F-B25D-1AA1-BC9A-E93012E1BFB0}"/>
              </a:ext>
              <a:ext uri="{C183D7F6-B498-43B3-948B-1728B52AA6E4}">
                <adec:decorative xmlns:adec="http://schemas.microsoft.com/office/drawing/2017/decorative" val="1"/>
              </a:ext>
            </a:extLst>
          </p:cNvPr>
          <p:cNvSpPr txBox="1">
            <a:spLocks/>
          </p:cNvSpPr>
          <p:nvPr/>
        </p:nvSpPr>
        <p:spPr>
          <a:xfrm>
            <a:off x="6309123" y="468122"/>
            <a:ext cx="4359761" cy="3906838"/>
          </a:xfrm>
          <a:prstGeom prst="rect">
            <a:avLst/>
          </a:prstGeom>
        </p:spPr>
        <p:txBody>
          <a:bodyPr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8530743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Security</a:t>
            </a:r>
          </a:p>
        </p:txBody>
      </p:sp>
    </p:spTree>
    <p:extLst>
      <p:ext uri="{BB962C8B-B14F-4D97-AF65-F5344CB8AC3E}">
        <p14:creationId xmlns:p14="http://schemas.microsoft.com/office/powerpoint/2010/main" val="18769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492443"/>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a:t>
            </a:r>
            <a:endParaRPr lang="en-US"/>
          </a:p>
        </p:txBody>
      </p:sp>
      <p:sp>
        <p:nvSpPr>
          <p:cNvPr id="31" name="Content Placeholder 3">
            <a:extLst>
              <a:ext uri="{FF2B5EF4-FFF2-40B4-BE49-F238E27FC236}">
                <a16:creationId xmlns:a16="http://schemas.microsoft.com/office/drawing/2014/main" id="{C7BF5863-B379-4981-A759-EC1B8A4A19F1}"/>
              </a:ext>
            </a:extLst>
          </p:cNvPr>
          <p:cNvSpPr>
            <a:spLocks noGrp="1"/>
          </p:cNvSpPr>
          <p:nvPr>
            <p:ph sz="quarter" idx="4294967295"/>
          </p:nvPr>
        </p:nvSpPr>
        <p:spPr>
          <a:xfrm>
            <a:off x="7629067" y="6043258"/>
            <a:ext cx="2843212" cy="222250"/>
          </a:xfrm>
        </p:spPr>
        <p:txBody>
          <a:bodyPr/>
          <a:lstStyle/>
          <a:p>
            <a:pPr marL="0" lvl="0" indent="0" algn="ctr" defTabSz="932472" fontAlgn="base">
              <a:lnSpc>
                <a:spcPct val="90000"/>
              </a:lnSpc>
              <a:spcBef>
                <a:spcPct val="0"/>
              </a:spcBef>
              <a:spcAft>
                <a:spcPct val="0"/>
              </a:spcAft>
              <a:buSzTx/>
              <a:buNone/>
              <a:defRPr/>
            </a:pPr>
            <a:r>
              <a:rPr lang="en-US" sz="1600">
                <a:solidFill>
                  <a:srgbClr val="50E6FF"/>
                </a:solidFill>
                <a:latin typeface="Segoe UI Semibold"/>
                <a:cs typeface="+mn-cs"/>
              </a:rPr>
              <a:t>Any Kubernetes Cluster</a:t>
            </a:r>
          </a:p>
        </p:txBody>
      </p:sp>
      <p:sp>
        <p:nvSpPr>
          <p:cNvPr id="32" name="Rectangle 31">
            <a:extLst>
              <a:ext uri="{FF2B5EF4-FFF2-40B4-BE49-F238E27FC236}">
                <a16:creationId xmlns:a16="http://schemas.microsoft.com/office/drawing/2014/main" id="{5328B7E3-2C18-41B3-95A0-5AFD9090C382}"/>
              </a:ext>
              <a:ext uri="{C183D7F6-B498-43B3-948B-1728B52AA6E4}">
                <adec:decorative xmlns:adec="http://schemas.microsoft.com/office/drawing/2017/decorative" val="1"/>
              </a:ext>
            </a:extLst>
          </p:cNvPr>
          <p:cNvSpPr/>
          <p:nvPr/>
        </p:nvSpPr>
        <p:spPr bwMode="auto">
          <a:xfrm>
            <a:off x="7472067" y="1470156"/>
            <a:ext cx="2593941" cy="1359943"/>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Control Plane</a:t>
            </a:r>
          </a:p>
        </p:txBody>
      </p:sp>
      <p:sp>
        <p:nvSpPr>
          <p:cNvPr id="33" name="Rectangle 32">
            <a:extLst>
              <a:ext uri="{FF2B5EF4-FFF2-40B4-BE49-F238E27FC236}">
                <a16:creationId xmlns:a16="http://schemas.microsoft.com/office/drawing/2014/main" id="{108D3B69-BD99-4FED-9B2B-35968FDC9945}"/>
              </a:ext>
              <a:ext uri="{C183D7F6-B498-43B3-948B-1728B52AA6E4}">
                <adec:decorative xmlns:adec="http://schemas.microsoft.com/office/drawing/2017/decorative" val="1"/>
              </a:ext>
            </a:extLst>
          </p:cNvPr>
          <p:cNvSpPr/>
          <p:nvPr/>
        </p:nvSpPr>
        <p:spPr bwMode="auto">
          <a:xfrm>
            <a:off x="8076617"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Controller</a:t>
            </a:r>
          </a:p>
        </p:txBody>
      </p:sp>
      <p:pic>
        <p:nvPicPr>
          <p:cNvPr id="34" name="Graphic 33">
            <a:extLst>
              <a:ext uri="{FF2B5EF4-FFF2-40B4-BE49-F238E27FC236}">
                <a16:creationId xmlns:a16="http://schemas.microsoft.com/office/drawing/2014/main" id="{0E465275-1A31-47FB-9A2B-341F7A8B6C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9618" y="5251795"/>
            <a:ext cx="385599" cy="396366"/>
          </a:xfrm>
          <a:prstGeom prst="rect">
            <a:avLst/>
          </a:prstGeom>
        </p:spPr>
      </p:pic>
      <p:sp>
        <p:nvSpPr>
          <p:cNvPr id="35" name="Rectangle 34">
            <a:extLst>
              <a:ext uri="{FF2B5EF4-FFF2-40B4-BE49-F238E27FC236}">
                <a16:creationId xmlns:a16="http://schemas.microsoft.com/office/drawing/2014/main" id="{98E3C607-58B5-4161-A51D-9D5822CC6940}"/>
              </a:ext>
              <a:ext uri="{C183D7F6-B498-43B3-948B-1728B52AA6E4}">
                <adec:decorative xmlns:adec="http://schemas.microsoft.com/office/drawing/2017/decorative" val="1"/>
              </a:ext>
            </a:extLst>
          </p:cNvPr>
          <p:cNvSpPr/>
          <p:nvPr/>
        </p:nvSpPr>
        <p:spPr bwMode="auto">
          <a:xfrm>
            <a:off x="9652571"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Metrics &amp; Logs Dashboards</a:t>
            </a:r>
          </a:p>
        </p:txBody>
      </p:sp>
      <p:pic>
        <p:nvPicPr>
          <p:cNvPr id="36" name="Graphic 35">
            <a:extLst>
              <a:ext uri="{FF2B5EF4-FFF2-40B4-BE49-F238E27FC236}">
                <a16:creationId xmlns:a16="http://schemas.microsoft.com/office/drawing/2014/main" id="{40D2E6F2-31F3-4584-B12A-7302FD14EF4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5930" y="5219481"/>
            <a:ext cx="441356" cy="453681"/>
          </a:xfrm>
          <a:prstGeom prst="rect">
            <a:avLst/>
          </a:prstGeom>
        </p:spPr>
      </p:pic>
      <p:pic>
        <p:nvPicPr>
          <p:cNvPr id="37" name="Graphic 36">
            <a:extLst>
              <a:ext uri="{FF2B5EF4-FFF2-40B4-BE49-F238E27FC236}">
                <a16:creationId xmlns:a16="http://schemas.microsoft.com/office/drawing/2014/main" id="{F060ED84-AD06-430F-BFE9-90DB11DB11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9457" y="5219482"/>
            <a:ext cx="441355" cy="453681"/>
          </a:xfrm>
          <a:prstGeom prst="rect">
            <a:avLst/>
          </a:prstGeom>
        </p:spPr>
      </p:pic>
      <p:sp>
        <p:nvSpPr>
          <p:cNvPr id="38" name="Rectangle 37">
            <a:extLst>
              <a:ext uri="{FF2B5EF4-FFF2-40B4-BE49-F238E27FC236}">
                <a16:creationId xmlns:a16="http://schemas.microsoft.com/office/drawing/2014/main" id="{BE64125E-B04A-46FD-856F-EBE4DBBE5672}"/>
              </a:ext>
              <a:ext uri="{C183D7F6-B498-43B3-948B-1728B52AA6E4}">
                <adec:decorative xmlns:adec="http://schemas.microsoft.com/office/drawing/2017/decorative" val="1"/>
              </a:ext>
            </a:extLst>
          </p:cNvPr>
          <p:cNvSpPr/>
          <p:nvPr/>
        </p:nvSpPr>
        <p:spPr bwMode="auto">
          <a:xfrm>
            <a:off x="9654159" y="3192522"/>
            <a:ext cx="1368424" cy="33239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39" name="Rectangle 38">
            <a:extLst>
              <a:ext uri="{FF2B5EF4-FFF2-40B4-BE49-F238E27FC236}">
                <a16:creationId xmlns:a16="http://schemas.microsoft.com/office/drawing/2014/main" id="{BA7BCBEA-7404-433D-AC23-1DF7F4D84058}"/>
              </a:ext>
              <a:ext uri="{C183D7F6-B498-43B3-948B-1728B52AA6E4}">
                <adec:decorative xmlns:adec="http://schemas.microsoft.com/office/drawing/2017/decorative" val="1"/>
              </a:ext>
            </a:extLst>
          </p:cNvPr>
          <p:cNvSpPr/>
          <p:nvPr/>
        </p:nvSpPr>
        <p:spPr bwMode="auto">
          <a:xfrm>
            <a:off x="9926891"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pic>
        <p:nvPicPr>
          <p:cNvPr id="41" name="Kubernetes">
            <a:extLst>
              <a:ext uri="{FF2B5EF4-FFF2-40B4-BE49-F238E27FC236}">
                <a16:creationId xmlns:a16="http://schemas.microsoft.com/office/drawing/2014/main" id="{AA92B656-9910-4755-A630-AA0837FA1E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5004" y="5976060"/>
            <a:ext cx="368421" cy="368418"/>
          </a:xfrm>
          <a:prstGeom prst="rect">
            <a:avLst/>
          </a:prstGeom>
        </p:spPr>
      </p:pic>
      <p:sp>
        <p:nvSpPr>
          <p:cNvPr id="42" name="Rectangle 41">
            <a:extLst>
              <a:ext uri="{FF2B5EF4-FFF2-40B4-BE49-F238E27FC236}">
                <a16:creationId xmlns:a16="http://schemas.microsoft.com/office/drawing/2014/main" id="{D4E48482-47DB-4B27-9355-B3F1ADBF277F}"/>
              </a:ext>
              <a:ext uri="{C183D7F6-B498-43B3-948B-1728B52AA6E4}">
                <adec:decorative xmlns:adec="http://schemas.microsoft.com/office/drawing/2017/decorative" val="1"/>
              </a:ext>
            </a:extLst>
          </p:cNvPr>
          <p:cNvSpPr/>
          <p:nvPr/>
        </p:nvSpPr>
        <p:spPr bwMode="auto">
          <a:xfrm>
            <a:off x="6438411" y="3007856"/>
            <a:ext cx="1496104"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CLI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Kubernetes tools</a:t>
            </a:r>
          </a:p>
        </p:txBody>
      </p:sp>
      <p:sp>
        <p:nvSpPr>
          <p:cNvPr id="43" name="Rectangle 42">
            <a:extLst>
              <a:ext uri="{FF2B5EF4-FFF2-40B4-BE49-F238E27FC236}">
                <a16:creationId xmlns:a16="http://schemas.microsoft.com/office/drawing/2014/main" id="{4E339104-0194-4CC3-A42A-29C824696E5D}"/>
              </a:ext>
              <a:ext uri="{C183D7F6-B498-43B3-948B-1728B52AA6E4}">
                <adec:decorative xmlns:adec="http://schemas.microsoft.com/office/drawing/2017/decorative" val="1"/>
              </a:ext>
            </a:extLst>
          </p:cNvPr>
          <p:cNvSpPr/>
          <p:nvPr/>
        </p:nvSpPr>
        <p:spPr bwMode="auto">
          <a:xfrm>
            <a:off x="6774983"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sp>
        <p:nvSpPr>
          <p:cNvPr id="44" name="Rectangle 43">
            <a:extLst>
              <a:ext uri="{FF2B5EF4-FFF2-40B4-BE49-F238E27FC236}">
                <a16:creationId xmlns:a16="http://schemas.microsoft.com/office/drawing/2014/main" id="{9BA9A13B-26C8-4B67-9A33-9AC695D98325}"/>
              </a:ext>
              <a:ext uri="{C183D7F6-B498-43B3-948B-1728B52AA6E4}">
                <adec:decorative xmlns:adec="http://schemas.microsoft.com/office/drawing/2017/decorative" val="1"/>
              </a:ext>
            </a:extLst>
          </p:cNvPr>
          <p:cNvSpPr/>
          <p:nvPr/>
        </p:nvSpPr>
        <p:spPr bwMode="auto">
          <a:xfrm>
            <a:off x="6638055" y="4760523"/>
            <a:ext cx="1096816"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Kubernetes</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API</a:t>
            </a:r>
          </a:p>
        </p:txBody>
      </p:sp>
      <p:pic>
        <p:nvPicPr>
          <p:cNvPr id="45" name="Kubernetes">
            <a:extLst>
              <a:ext uri="{FF2B5EF4-FFF2-40B4-BE49-F238E27FC236}">
                <a16:creationId xmlns:a16="http://schemas.microsoft.com/office/drawing/2014/main" id="{1802391A-AEF2-4C47-A7A7-B67B23785F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3832" y="5230081"/>
            <a:ext cx="405263" cy="405260"/>
          </a:xfrm>
          <a:prstGeom prst="rect">
            <a:avLst/>
          </a:prstGeom>
        </p:spPr>
      </p:pic>
      <p:sp>
        <p:nvSpPr>
          <p:cNvPr id="46" name="Rectangle 45">
            <a:extLst>
              <a:ext uri="{FF2B5EF4-FFF2-40B4-BE49-F238E27FC236}">
                <a16:creationId xmlns:a16="http://schemas.microsoft.com/office/drawing/2014/main" id="{B09FCCA1-3031-40D0-8C1E-5B735F9100E4}"/>
              </a:ext>
              <a:ext uri="{C183D7F6-B498-43B3-948B-1728B52AA6E4}">
                <adec:decorative xmlns:adec="http://schemas.microsoft.com/office/drawing/2017/decorative" val="1"/>
              </a:ext>
            </a:extLst>
          </p:cNvPr>
          <p:cNvSpPr/>
          <p:nvPr/>
        </p:nvSpPr>
        <p:spPr bwMode="auto">
          <a:xfrm>
            <a:off x="8357558"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cxnSp>
        <p:nvCxnSpPr>
          <p:cNvPr id="47" name="Connector: Elbow 46">
            <a:extLst>
              <a:ext uri="{FF2B5EF4-FFF2-40B4-BE49-F238E27FC236}">
                <a16:creationId xmlns:a16="http://schemas.microsoft.com/office/drawing/2014/main" id="{5ECD940C-FDBF-4DC5-999E-A6C10AEB5F30}"/>
              </a:ext>
              <a:ext uri="{C183D7F6-B498-43B3-948B-1728B52AA6E4}">
                <adec:decorative xmlns:adec="http://schemas.microsoft.com/office/drawing/2017/decorative" val="1"/>
              </a:ext>
            </a:extLst>
          </p:cNvPr>
          <p:cNvCxnSpPr>
            <a:cxnSpLocks/>
            <a:stCxn id="46" idx="2"/>
            <a:endCxn id="44" idx="0"/>
          </p:cNvCxnSpPr>
          <p:nvPr/>
        </p:nvCxnSpPr>
        <p:spPr>
          <a:xfrm rot="5400000">
            <a:off x="7722216" y="3713701"/>
            <a:ext cx="511070" cy="1582575"/>
          </a:xfrm>
          <a:prstGeom prst="bentConnector3">
            <a:avLst>
              <a:gd name="adj1" fmla="val 50000"/>
            </a:avLst>
          </a:prstGeom>
          <a:noFill/>
          <a:ln w="19050" cap="flat" cmpd="sng" algn="ctr">
            <a:solidFill>
              <a:schemeClr val="accent1"/>
            </a:solidFill>
            <a:prstDash val="solid"/>
            <a:miter lim="800000"/>
            <a:headEnd type="none" w="lg" len="med"/>
            <a:tailEnd type="arrow"/>
          </a:ln>
          <a:effectLst/>
        </p:spPr>
      </p:cxnSp>
      <p:cxnSp>
        <p:nvCxnSpPr>
          <p:cNvPr id="48" name="Straight Arrow Connector 47">
            <a:extLst>
              <a:ext uri="{FF2B5EF4-FFF2-40B4-BE49-F238E27FC236}">
                <a16:creationId xmlns:a16="http://schemas.microsoft.com/office/drawing/2014/main" id="{59F54B68-1221-4AE5-B0C7-69EA7F2CB8C0}"/>
              </a:ext>
              <a:ext uri="{C183D7F6-B498-43B3-948B-1728B52AA6E4}">
                <adec:decorative xmlns:adec="http://schemas.microsoft.com/office/drawing/2017/decorative" val="1"/>
              </a:ext>
            </a:extLst>
          </p:cNvPr>
          <p:cNvCxnSpPr>
            <a:cxnSpLocks/>
            <a:stCxn id="43" idx="0"/>
            <a:endCxn id="42" idx="2"/>
          </p:cNvCxnSpPr>
          <p:nvPr/>
        </p:nvCxnSpPr>
        <p:spPr>
          <a:xfrm flipV="1">
            <a:off x="7186463" y="3709587"/>
            <a:ext cx="0" cy="207467"/>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49" name="Straight Arrow Connector 48">
            <a:extLst>
              <a:ext uri="{FF2B5EF4-FFF2-40B4-BE49-F238E27FC236}">
                <a16:creationId xmlns:a16="http://schemas.microsoft.com/office/drawing/2014/main" id="{7FEC9EA4-7503-496C-9E40-1E55EE5689AB}"/>
              </a:ext>
              <a:ext uri="{C183D7F6-B498-43B3-948B-1728B52AA6E4}">
                <adec:decorative xmlns:adec="http://schemas.microsoft.com/office/drawing/2017/decorative" val="1"/>
              </a:ext>
            </a:extLst>
          </p:cNvPr>
          <p:cNvCxnSpPr>
            <a:cxnSpLocks/>
            <a:stCxn id="43" idx="2"/>
            <a:endCxn id="44" idx="0"/>
          </p:cNvCxnSpPr>
          <p:nvPr/>
        </p:nvCxnSpPr>
        <p:spPr>
          <a:xfrm>
            <a:off x="7186463"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0" name="Straight Arrow Connector 49">
            <a:extLst>
              <a:ext uri="{FF2B5EF4-FFF2-40B4-BE49-F238E27FC236}">
                <a16:creationId xmlns:a16="http://schemas.microsoft.com/office/drawing/2014/main" id="{651BF195-893D-4F7F-AE47-0F8D1BE02FDD}"/>
              </a:ext>
              <a:ext uri="{C183D7F6-B498-43B3-948B-1728B52AA6E4}">
                <adec:decorative xmlns:adec="http://schemas.microsoft.com/office/drawing/2017/decorative" val="1"/>
              </a:ext>
            </a:extLst>
          </p:cNvPr>
          <p:cNvCxnSpPr>
            <a:cxnSpLocks/>
            <a:stCxn id="39" idx="0"/>
            <a:endCxn id="38" idx="2"/>
          </p:cNvCxnSpPr>
          <p:nvPr/>
        </p:nvCxnSpPr>
        <p:spPr>
          <a:xfrm flipV="1">
            <a:off x="10338371" y="3524921"/>
            <a:ext cx="0" cy="392133"/>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3" name="Straight Arrow Connector 52">
            <a:extLst>
              <a:ext uri="{FF2B5EF4-FFF2-40B4-BE49-F238E27FC236}">
                <a16:creationId xmlns:a16="http://schemas.microsoft.com/office/drawing/2014/main" id="{950C7CAC-66BA-4E78-BD7F-A9B499A69858}"/>
              </a:ext>
              <a:ext uri="{C183D7F6-B498-43B3-948B-1728B52AA6E4}">
                <adec:decorative xmlns:adec="http://schemas.microsoft.com/office/drawing/2017/decorative" val="1"/>
              </a:ext>
            </a:extLst>
          </p:cNvPr>
          <p:cNvCxnSpPr>
            <a:cxnSpLocks/>
            <a:stCxn id="39" idx="2"/>
            <a:endCxn id="35" idx="0"/>
          </p:cNvCxnSpPr>
          <p:nvPr/>
        </p:nvCxnSpPr>
        <p:spPr>
          <a:xfrm>
            <a:off x="10338371"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4" name="Straight Arrow Connector 53">
            <a:extLst>
              <a:ext uri="{FF2B5EF4-FFF2-40B4-BE49-F238E27FC236}">
                <a16:creationId xmlns:a16="http://schemas.microsoft.com/office/drawing/2014/main" id="{D62B926D-1D5E-42D9-8BE6-86FB16625ECD}"/>
              </a:ext>
              <a:ext uri="{C183D7F6-B498-43B3-948B-1728B52AA6E4}">
                <adec:decorative xmlns:adec="http://schemas.microsoft.com/office/drawing/2017/decorative" val="1"/>
              </a:ext>
            </a:extLst>
          </p:cNvPr>
          <p:cNvCxnSpPr>
            <a:cxnSpLocks/>
            <a:stCxn id="33" idx="1"/>
            <a:endCxn id="44" idx="3"/>
          </p:cNvCxnSpPr>
          <p:nvPr/>
        </p:nvCxnSpPr>
        <p:spPr>
          <a:xfrm flipH="1">
            <a:off x="7734871" y="5253641"/>
            <a:ext cx="341746" cy="0"/>
          </a:xfrm>
          <a:prstGeom prst="straightConnector1">
            <a:avLst/>
          </a:prstGeom>
          <a:noFill/>
          <a:ln w="19050" cap="flat" cmpd="sng" algn="ctr">
            <a:solidFill>
              <a:schemeClr val="accent1"/>
            </a:solidFill>
            <a:prstDash val="solid"/>
            <a:miter lim="800000"/>
            <a:headEnd type="arrow" w="med" len="med"/>
            <a:tailEnd type="arrow" w="med" len="med"/>
          </a:ln>
          <a:effectLst/>
        </p:spPr>
      </p:cxnSp>
      <p:pic>
        <p:nvPicPr>
          <p:cNvPr id="56" name="Graphic 55">
            <a:extLst>
              <a:ext uri="{FF2B5EF4-FFF2-40B4-BE49-F238E27FC236}">
                <a16:creationId xmlns:a16="http://schemas.microsoft.com/office/drawing/2014/main" id="{96978BAE-6E49-4A28-B307-D9673BAB9AF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3747" y="1612114"/>
            <a:ext cx="483650" cy="483650"/>
          </a:xfrm>
          <a:prstGeom prst="rect">
            <a:avLst/>
          </a:prstGeom>
        </p:spPr>
      </p:pic>
      <p:cxnSp>
        <p:nvCxnSpPr>
          <p:cNvPr id="58" name="Straight Arrow Connector 57">
            <a:extLst>
              <a:ext uri="{FF2B5EF4-FFF2-40B4-BE49-F238E27FC236}">
                <a16:creationId xmlns:a16="http://schemas.microsoft.com/office/drawing/2014/main" id="{0DE89A4E-E221-4A68-90CA-709972EC68E1}"/>
              </a:ext>
              <a:ext uri="{C183D7F6-B498-43B3-948B-1728B52AA6E4}">
                <adec:decorative xmlns:adec="http://schemas.microsoft.com/office/drawing/2017/decorative" val="1"/>
              </a:ext>
            </a:extLst>
          </p:cNvPr>
          <p:cNvCxnSpPr>
            <a:cxnSpLocks/>
            <a:stCxn id="46" idx="0"/>
            <a:endCxn id="32" idx="2"/>
          </p:cNvCxnSpPr>
          <p:nvPr/>
        </p:nvCxnSpPr>
        <p:spPr>
          <a:xfrm flipV="1">
            <a:off x="8769038" y="2830099"/>
            <a:ext cx="0" cy="1086955"/>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9" name="Connector: Elbow 58">
            <a:extLst>
              <a:ext uri="{FF2B5EF4-FFF2-40B4-BE49-F238E27FC236}">
                <a16:creationId xmlns:a16="http://schemas.microsoft.com/office/drawing/2014/main" id="{DE999345-2C7F-4E5B-B1EB-11CC77D8287B}"/>
              </a:ext>
              <a:ext uri="{C183D7F6-B498-43B3-948B-1728B52AA6E4}">
                <adec:decorative xmlns:adec="http://schemas.microsoft.com/office/drawing/2017/decorative" val="1"/>
              </a:ext>
            </a:extLst>
          </p:cNvPr>
          <p:cNvCxnSpPr>
            <a:cxnSpLocks/>
            <a:stCxn id="32" idx="3"/>
            <a:endCxn id="38" idx="0"/>
          </p:cNvCxnSpPr>
          <p:nvPr/>
        </p:nvCxnSpPr>
        <p:spPr>
          <a:xfrm>
            <a:off x="10066008" y="2150128"/>
            <a:ext cx="272363" cy="1042394"/>
          </a:xfrm>
          <a:prstGeom prst="bentConnector2">
            <a:avLst/>
          </a:prstGeom>
          <a:noFill/>
          <a:ln w="19050" cap="flat" cmpd="sng" algn="ctr">
            <a:solidFill>
              <a:schemeClr val="accent1"/>
            </a:solidFill>
            <a:prstDash val="solid"/>
            <a:miter lim="800000"/>
            <a:headEnd type="arrow" w="med" len="med"/>
            <a:tailEnd type="arrow" w="med" len="med"/>
          </a:ln>
          <a:effectLst/>
        </p:spPr>
      </p:cxnSp>
      <p:pic>
        <p:nvPicPr>
          <p:cNvPr id="51" name="Graphic 50">
            <a:extLst>
              <a:ext uri="{FF2B5EF4-FFF2-40B4-BE49-F238E27FC236}">
                <a16:creationId xmlns:a16="http://schemas.microsoft.com/office/drawing/2014/main" id="{77FE015F-DBA9-4C09-AFBE-8520F4A902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34519" y="1687838"/>
            <a:ext cx="676976" cy="676976"/>
          </a:xfrm>
          <a:prstGeom prst="rect">
            <a:avLst/>
          </a:prstGeom>
        </p:spPr>
      </p:pic>
      <p:sp>
        <p:nvSpPr>
          <p:cNvPr id="52" name="TextBox 51">
            <a:extLst>
              <a:ext uri="{FF2B5EF4-FFF2-40B4-BE49-F238E27FC236}">
                <a16:creationId xmlns:a16="http://schemas.microsoft.com/office/drawing/2014/main" id="{9A1B0DF1-6B71-4F63-BD29-0B48A490DDA9}"/>
              </a:ext>
            </a:extLst>
          </p:cNvPr>
          <p:cNvSpPr txBox="1"/>
          <p:nvPr/>
        </p:nvSpPr>
        <p:spPr>
          <a:xfrm>
            <a:off x="8848126" y="2148584"/>
            <a:ext cx="1034893" cy="323165"/>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Semibold"/>
                <a:ea typeface="+mn-ea"/>
                <a:cs typeface="+mn-cs"/>
              </a:rPr>
              <a:t>Azure Active Directory</a:t>
            </a:r>
          </a:p>
        </p:txBody>
      </p:sp>
      <p:sp>
        <p:nvSpPr>
          <p:cNvPr id="2" name="Content Placeholder 2">
            <a:extLst>
              <a:ext uri="{FF2B5EF4-FFF2-40B4-BE49-F238E27FC236}">
                <a16:creationId xmlns:a16="http://schemas.microsoft.com/office/drawing/2014/main" id="{423B2992-A20D-2BB7-351B-151B8CB7644D}"/>
              </a:ext>
            </a:extLst>
          </p:cNvPr>
          <p:cNvSpPr txBox="1">
            <a:spLocks/>
          </p:cNvSpPr>
          <p:nvPr/>
        </p:nvSpPr>
        <p:spPr>
          <a:xfrm>
            <a:off x="584200" y="2218727"/>
            <a:ext cx="4152260" cy="325217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Secure by default configuration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Non-root containers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Least privilege deployment configuration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Security enabled via HTTPS/TLS/SSL for external endpoints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System managed certificates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Directly connected mode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Role Based Access Control (RBAC) integration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AD Authentication for management operations</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Comprehensive encryption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Always Encrypted</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provided or system managed certificates</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Certificate rotation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User managed encryption of PVs</a:t>
            </a:r>
          </a:p>
          <a:p>
            <a:pPr marL="285750" marR="0" lvl="1" indent="-285750" algn="l" defTabSz="932742" rtl="0" eaLnBrk="1" fontAlgn="auto" latinLnBrk="0" hangingPunct="1">
              <a:lnSpc>
                <a:spcPct val="100000"/>
              </a:lnSpc>
              <a:spcBef>
                <a:spcPts val="250"/>
              </a:spcBef>
              <a:spcAft>
                <a:spcPts val="0"/>
              </a:spcAft>
              <a:buClr>
                <a:srgbClr val="50E6FF"/>
              </a:buClr>
              <a:buSzPct val="90000"/>
              <a:buFont typeface="Arial" panose="020B0604020202020204" pitchFamily="34" charset="0"/>
              <a:buChar char="•"/>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1A365625-2F08-1FF2-7C3F-3CCFE2603D16}"/>
              </a:ext>
              <a:ext uri="{C183D7F6-B498-43B3-948B-1728B52AA6E4}">
                <adec:decorative xmlns:adec="http://schemas.microsoft.com/office/drawing/2017/decorative" val="1"/>
              </a:ext>
            </a:extLst>
          </p:cNvPr>
          <p:cNvCxnSpPr>
            <a:cxnSpLocks/>
          </p:cNvCxnSpPr>
          <p:nvPr/>
        </p:nvCxnSpPr>
        <p:spPr>
          <a:xfrm>
            <a:off x="0" y="1872973"/>
            <a:ext cx="117753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CA0C96B-96F7-5FC5-E9EF-6A2598756574}"/>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7" name="Oval 6">
            <a:extLst>
              <a:ext uri="{FF2B5EF4-FFF2-40B4-BE49-F238E27FC236}">
                <a16:creationId xmlns:a16="http://schemas.microsoft.com/office/drawing/2014/main" id="{55A49CB1-5ACA-D51A-EAC9-E9964AFF43F7}"/>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Tree>
    <p:extLst>
      <p:ext uri="{BB962C8B-B14F-4D97-AF65-F5344CB8AC3E}">
        <p14:creationId xmlns:p14="http://schemas.microsoft.com/office/powerpoint/2010/main" val="2257346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a:t>
            </a:r>
            <a:endParaRPr lang="en-US"/>
          </a:p>
        </p:txBody>
      </p:sp>
      <p:grpSp>
        <p:nvGrpSpPr>
          <p:cNvPr id="5" name="Group 4" descr="Azure Arc-enabled Data Services Security diagram showing TCP with SSL interconnected to Azure Data Studio, Tools &amp; Apps/Drivers and Azure PostgreSQL Hyperscale, TCP with SSL/TLS is interconnected to Azure Data Studio, Tools &amp; Apps/Drivers and Azure SQL Managed Instance which are together interconnected to Active directory.">
            <a:extLst>
              <a:ext uri="{FF2B5EF4-FFF2-40B4-BE49-F238E27FC236}">
                <a16:creationId xmlns:a16="http://schemas.microsoft.com/office/drawing/2014/main" id="{9DB4A68B-1839-4C62-BD6C-EEAEC41A9638}"/>
              </a:ext>
            </a:extLst>
          </p:cNvPr>
          <p:cNvGrpSpPr/>
          <p:nvPr/>
        </p:nvGrpSpPr>
        <p:grpSpPr>
          <a:xfrm>
            <a:off x="6305271" y="2122779"/>
            <a:ext cx="5425563" cy="3265839"/>
            <a:chOff x="6697156" y="2122779"/>
            <a:chExt cx="5425563" cy="3265839"/>
          </a:xfrm>
        </p:grpSpPr>
        <p:sp>
          <p:nvSpPr>
            <p:cNvPr id="89" name="Rectangle 88">
              <a:extLst>
                <a:ext uri="{FF2B5EF4-FFF2-40B4-BE49-F238E27FC236}">
                  <a16:creationId xmlns:a16="http://schemas.microsoft.com/office/drawing/2014/main" id="{01485267-DDB5-4DBC-9313-5F03101E1177}"/>
                </a:ext>
                <a:ext uri="{C183D7F6-B498-43B3-948B-1728B52AA6E4}">
                  <adec:decorative xmlns:adec="http://schemas.microsoft.com/office/drawing/2017/decorative" val="1"/>
                </a:ext>
              </a:extLst>
            </p:cNvPr>
            <p:cNvSpPr/>
            <p:nvPr/>
          </p:nvSpPr>
          <p:spPr bwMode="auto">
            <a:xfrm>
              <a:off x="6697156" y="3696916"/>
              <a:ext cx="3846053" cy="169170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a:t>
              </a:r>
              <a:r>
                <a:rPr kumimoji="0" lang="en-US" sz="1200" b="0" i="0" u="none" strike="noStrike" kern="1200" cap="none" spc="0" normalizeH="0" baseline="0" noProof="0" err="1">
                  <a:ln>
                    <a:noFill/>
                  </a:ln>
                  <a:solidFill>
                    <a:srgbClr val="50E6FF"/>
                  </a:solidFill>
                  <a:effectLst/>
                  <a:uLnTx/>
                  <a:uFillTx/>
                  <a:latin typeface="Segoe UI Semibold"/>
                  <a:ea typeface="+mn-ea"/>
                  <a:cs typeface="Segoe UI" pitchFamily="34" charset="0"/>
                </a:rPr>
                <a:t>ervices</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0" name="Rectangle 89">
              <a:extLst>
                <a:ext uri="{FF2B5EF4-FFF2-40B4-BE49-F238E27FC236}">
                  <a16:creationId xmlns:a16="http://schemas.microsoft.com/office/drawing/2014/main" id="{6E0AD065-F5C0-4BA8-95B3-36444409DE2D}"/>
                </a:ext>
                <a:ext uri="{C183D7F6-B498-43B3-948B-1728B52AA6E4}">
                  <adec:decorative xmlns:adec="http://schemas.microsoft.com/office/drawing/2017/decorative" val="1"/>
                </a:ext>
              </a:extLst>
            </p:cNvPr>
            <p:cNvSpPr/>
            <p:nvPr/>
          </p:nvSpPr>
          <p:spPr bwMode="auto">
            <a:xfrm>
              <a:off x="6924168"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PostgreSQL</a:t>
              </a:r>
            </a:p>
          </p:txBody>
        </p:sp>
        <p:sp>
          <p:nvSpPr>
            <p:cNvPr id="91" name="Rectangle 90">
              <a:extLst>
                <a:ext uri="{FF2B5EF4-FFF2-40B4-BE49-F238E27FC236}">
                  <a16:creationId xmlns:a16="http://schemas.microsoft.com/office/drawing/2014/main" id="{0EAEBFEA-7132-43FB-A162-6B02F801D565}"/>
                </a:ext>
                <a:ext uri="{C183D7F6-B498-43B3-948B-1728B52AA6E4}">
                  <adec:decorative xmlns:adec="http://schemas.microsoft.com/office/drawing/2017/decorative" val="1"/>
                </a:ext>
              </a:extLst>
            </p:cNvPr>
            <p:cNvSpPr/>
            <p:nvPr/>
          </p:nvSpPr>
          <p:spPr bwMode="auto">
            <a:xfrm>
              <a:off x="8715060"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SQL</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Managed Instance</a:t>
              </a:r>
            </a:p>
          </p:txBody>
        </p:sp>
        <p:grpSp>
          <p:nvGrpSpPr>
            <p:cNvPr id="93" name="Group 92">
              <a:extLst>
                <a:ext uri="{FF2B5EF4-FFF2-40B4-BE49-F238E27FC236}">
                  <a16:creationId xmlns:a16="http://schemas.microsoft.com/office/drawing/2014/main" id="{E9F1C714-8036-43F4-93BB-F409DBDA3374}"/>
                </a:ext>
              </a:extLst>
            </p:cNvPr>
            <p:cNvGrpSpPr/>
            <p:nvPr/>
          </p:nvGrpSpPr>
          <p:grpSpPr>
            <a:xfrm>
              <a:off x="9044258" y="4460967"/>
              <a:ext cx="942740" cy="436004"/>
              <a:chOff x="3182424" y="4172828"/>
              <a:chExt cx="1016177" cy="457200"/>
            </a:xfrm>
          </p:grpSpPr>
          <p:pic>
            <p:nvPicPr>
              <p:cNvPr id="94" name="Graphic 93">
                <a:extLst>
                  <a:ext uri="{FF2B5EF4-FFF2-40B4-BE49-F238E27FC236}">
                    <a16:creationId xmlns:a16="http://schemas.microsoft.com/office/drawing/2014/main" id="{82410CF3-B86D-4E1A-A86A-AE8642A776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401" y="4172828"/>
                <a:ext cx="457200" cy="457200"/>
              </a:xfrm>
              <a:prstGeom prst="rect">
                <a:avLst/>
              </a:prstGeom>
            </p:spPr>
          </p:pic>
          <p:pic>
            <p:nvPicPr>
              <p:cNvPr id="96" name="Graphic 95">
                <a:extLst>
                  <a:ext uri="{FF2B5EF4-FFF2-40B4-BE49-F238E27FC236}">
                    <a16:creationId xmlns:a16="http://schemas.microsoft.com/office/drawing/2014/main" id="{C4290AE6-8CA8-4B25-AF8D-881874FE6A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424" y="4172828"/>
                <a:ext cx="457200" cy="457200"/>
              </a:xfrm>
              <a:prstGeom prst="rect">
                <a:avLst/>
              </a:prstGeom>
            </p:spPr>
          </p:pic>
        </p:grpSp>
        <p:sp>
          <p:nvSpPr>
            <p:cNvPr id="77" name="Rectangle 76">
              <a:extLst>
                <a:ext uri="{FF2B5EF4-FFF2-40B4-BE49-F238E27FC236}">
                  <a16:creationId xmlns:a16="http://schemas.microsoft.com/office/drawing/2014/main" id="{CAD2776A-9A42-48DC-AA6E-B17A620A6021}"/>
                </a:ext>
                <a:ext uri="{C183D7F6-B498-43B3-948B-1728B52AA6E4}">
                  <adec:decorative xmlns:adec="http://schemas.microsoft.com/office/drawing/2017/decorative" val="1"/>
                </a:ext>
              </a:extLst>
            </p:cNvPr>
            <p:cNvSpPr/>
            <p:nvPr/>
          </p:nvSpPr>
          <p:spPr bwMode="auto">
            <a:xfrm>
              <a:off x="6993216"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78" name="Rectangle 77">
              <a:extLst>
                <a:ext uri="{FF2B5EF4-FFF2-40B4-BE49-F238E27FC236}">
                  <a16:creationId xmlns:a16="http://schemas.microsoft.com/office/drawing/2014/main" id="{10AA67AC-9DF3-4957-A637-FFFC926CB59B}"/>
                </a:ext>
                <a:ext uri="{C183D7F6-B498-43B3-948B-1728B52AA6E4}">
                  <adec:decorative xmlns:adec="http://schemas.microsoft.com/office/drawing/2017/decorative" val="1"/>
                </a:ext>
              </a:extLst>
            </p:cNvPr>
            <p:cNvSpPr/>
            <p:nvPr/>
          </p:nvSpPr>
          <p:spPr bwMode="auto">
            <a:xfrm>
              <a:off x="8784108"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85" name="Rectangle 84">
              <a:extLst>
                <a:ext uri="{FF2B5EF4-FFF2-40B4-BE49-F238E27FC236}">
                  <a16:creationId xmlns:a16="http://schemas.microsoft.com/office/drawing/2014/main" id="{C0E61B17-3E7F-4F91-A50F-0D69B1BA5EF0}"/>
                </a:ext>
                <a:ext uri="{C183D7F6-B498-43B3-948B-1728B52AA6E4}">
                  <adec:decorative xmlns:adec="http://schemas.microsoft.com/office/drawing/2017/decorative" val="1"/>
                </a:ext>
              </a:extLst>
            </p:cNvPr>
            <p:cNvSpPr/>
            <p:nvPr/>
          </p:nvSpPr>
          <p:spPr bwMode="auto">
            <a:xfrm>
              <a:off x="7179779" y="3076706"/>
              <a:ext cx="1089915" cy="332399"/>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a:t>
              </a:r>
            </a:p>
          </p:txBody>
        </p:sp>
        <p:sp>
          <p:nvSpPr>
            <p:cNvPr id="86" name="Rectangle 85">
              <a:extLst>
                <a:ext uri="{FF2B5EF4-FFF2-40B4-BE49-F238E27FC236}">
                  <a16:creationId xmlns:a16="http://schemas.microsoft.com/office/drawing/2014/main" id="{C62A3C2F-9AC6-45EB-8E85-EF5CE3DAEDF0}"/>
                </a:ext>
                <a:ext uri="{C183D7F6-B498-43B3-948B-1728B52AA6E4}">
                  <adec:decorative xmlns:adec="http://schemas.microsoft.com/office/drawing/2017/decorative" val="1"/>
                </a:ext>
              </a:extLst>
            </p:cNvPr>
            <p:cNvSpPr/>
            <p:nvPr/>
          </p:nvSpPr>
          <p:spPr bwMode="auto">
            <a:xfrm>
              <a:off x="8970671" y="2980264"/>
              <a:ext cx="1089915" cy="517065"/>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SSL/TLS</a:t>
              </a:r>
            </a:p>
          </p:txBody>
        </p:sp>
        <p:cxnSp>
          <p:nvCxnSpPr>
            <p:cNvPr id="51" name="Straight Arrow Connector 50">
              <a:extLst>
                <a:ext uri="{FF2B5EF4-FFF2-40B4-BE49-F238E27FC236}">
                  <a16:creationId xmlns:a16="http://schemas.microsoft.com/office/drawing/2014/main" id="{E3C0635F-D22E-4064-9AEC-08697EED83C9}"/>
                </a:ext>
                <a:ext uri="{C183D7F6-B498-43B3-948B-1728B52AA6E4}">
                  <adec:decorative xmlns:adec="http://schemas.microsoft.com/office/drawing/2017/decorative" val="1"/>
                </a:ext>
              </a:extLst>
            </p:cNvPr>
            <p:cNvCxnSpPr>
              <a:cxnSpLocks/>
              <a:stCxn id="86" idx="0"/>
              <a:endCxn id="78" idx="2"/>
            </p:cNvCxnSpPr>
            <p:nvPr/>
          </p:nvCxnSpPr>
          <p:spPr>
            <a:xfrm flipH="1" flipV="1">
              <a:off x="9515628" y="2824510"/>
              <a:ext cx="1" cy="155754"/>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D19738-0D9E-45FB-A11D-3BD16997D578}"/>
                </a:ext>
                <a:ext uri="{C183D7F6-B498-43B3-948B-1728B52AA6E4}">
                  <adec:decorative xmlns:adec="http://schemas.microsoft.com/office/drawing/2017/decorative" val="1"/>
                </a:ext>
              </a:extLst>
            </p:cNvPr>
            <p:cNvCxnSpPr>
              <a:cxnSpLocks/>
              <a:stCxn id="86" idx="2"/>
              <a:endCxn id="91" idx="0"/>
            </p:cNvCxnSpPr>
            <p:nvPr/>
          </p:nvCxnSpPr>
          <p:spPr>
            <a:xfrm flipH="1">
              <a:off x="9515628" y="3497329"/>
              <a:ext cx="1" cy="408502"/>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89DC76-BEED-48A7-A36D-B396D6C6C349}"/>
                </a:ext>
                <a:ext uri="{C183D7F6-B498-43B3-948B-1728B52AA6E4}">
                  <adec:decorative xmlns:adec="http://schemas.microsoft.com/office/drawing/2017/decorative" val="1"/>
                </a:ext>
              </a:extLst>
            </p:cNvPr>
            <p:cNvCxnSpPr>
              <a:cxnSpLocks/>
              <a:stCxn id="85" idx="0"/>
              <a:endCxn id="77" idx="2"/>
            </p:cNvCxnSpPr>
            <p:nvPr/>
          </p:nvCxnSpPr>
          <p:spPr>
            <a:xfrm flipH="1" flipV="1">
              <a:off x="7724736" y="2824510"/>
              <a:ext cx="1" cy="25219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7BC126-9BFD-466A-848C-09B0A2F667F4}"/>
                </a:ext>
                <a:ext uri="{C183D7F6-B498-43B3-948B-1728B52AA6E4}">
                  <adec:decorative xmlns:adec="http://schemas.microsoft.com/office/drawing/2017/decorative" val="1"/>
                </a:ext>
              </a:extLst>
            </p:cNvPr>
            <p:cNvCxnSpPr>
              <a:cxnSpLocks/>
              <a:stCxn id="85" idx="2"/>
              <a:endCxn id="90" idx="0"/>
            </p:cNvCxnSpPr>
            <p:nvPr/>
          </p:nvCxnSpPr>
          <p:spPr>
            <a:xfrm flipH="1">
              <a:off x="7724736" y="3409105"/>
              <a:ext cx="1" cy="49672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E764DDD-7033-4BA8-B9F5-622EBB1770C5}"/>
                </a:ext>
              </a:extLst>
            </p:cNvPr>
            <p:cNvGrpSpPr/>
            <p:nvPr/>
          </p:nvGrpSpPr>
          <p:grpSpPr>
            <a:xfrm>
              <a:off x="10863445" y="2732177"/>
              <a:ext cx="1259274" cy="779922"/>
              <a:chOff x="10490321" y="3423040"/>
              <a:chExt cx="1259274" cy="779922"/>
            </a:xfrm>
          </p:grpSpPr>
          <p:grpSp>
            <p:nvGrpSpPr>
              <p:cNvPr id="79" name="Group 78">
                <a:extLst>
                  <a:ext uri="{FF2B5EF4-FFF2-40B4-BE49-F238E27FC236}">
                    <a16:creationId xmlns:a16="http://schemas.microsoft.com/office/drawing/2014/main" id="{277D24A6-8F5B-4E9E-9753-D43DF5450102}"/>
                  </a:ext>
                </a:extLst>
              </p:cNvPr>
              <p:cNvGrpSpPr>
                <a:grpSpLocks noChangeAspect="1"/>
              </p:cNvGrpSpPr>
              <p:nvPr/>
            </p:nvGrpSpPr>
            <p:grpSpPr>
              <a:xfrm>
                <a:off x="10875769" y="3700042"/>
                <a:ext cx="502921" cy="502920"/>
                <a:chOff x="14783703" y="7102961"/>
                <a:chExt cx="1219200" cy="1219200"/>
              </a:xfrm>
            </p:grpSpPr>
            <p:sp>
              <p:nvSpPr>
                <p:cNvPr id="83" name="Freeform: Shape 82">
                  <a:extLst>
                    <a:ext uri="{FF2B5EF4-FFF2-40B4-BE49-F238E27FC236}">
                      <a16:creationId xmlns:a16="http://schemas.microsoft.com/office/drawing/2014/main" id="{5744CCA5-08AE-4711-87E6-B18E1CCEE040}"/>
                    </a:ext>
                    <a:ext uri="{C183D7F6-B498-43B3-948B-1728B52AA6E4}">
                      <adec:decorative xmlns:adec="http://schemas.microsoft.com/office/drawing/2017/decorative" val="1"/>
                    </a:ext>
                  </a:extLst>
                </p:cNvPr>
                <p:cNvSpPr/>
                <p:nvPr/>
              </p:nvSpPr>
              <p:spPr>
                <a:xfrm>
                  <a:off x="14898003" y="7210593"/>
                  <a:ext cx="990600" cy="997267"/>
                </a:xfrm>
                <a:custGeom>
                  <a:avLst/>
                  <a:gdLst>
                    <a:gd name="connsiteX0" fmla="*/ 990600 w 990600"/>
                    <a:gd name="connsiteY0" fmla="*/ 501968 h 997267"/>
                    <a:gd name="connsiteX1" fmla="*/ 501015 w 990600"/>
                    <a:gd name="connsiteY1" fmla="*/ 997268 h 997267"/>
                    <a:gd name="connsiteX2" fmla="*/ 0 w 990600"/>
                    <a:gd name="connsiteY2" fmla="*/ 501968 h 997267"/>
                    <a:gd name="connsiteX3" fmla="*/ 495300 w 990600"/>
                    <a:gd name="connsiteY3" fmla="*/ 0 h 997267"/>
                  </a:gdLst>
                  <a:ahLst/>
                  <a:cxnLst>
                    <a:cxn ang="0">
                      <a:pos x="connsiteX0" y="connsiteY0"/>
                    </a:cxn>
                    <a:cxn ang="0">
                      <a:pos x="connsiteX1" y="connsiteY1"/>
                    </a:cxn>
                    <a:cxn ang="0">
                      <a:pos x="connsiteX2" y="connsiteY2"/>
                    </a:cxn>
                    <a:cxn ang="0">
                      <a:pos x="connsiteX3" y="connsiteY3"/>
                    </a:cxn>
                  </a:cxnLst>
                  <a:rect l="l" t="t" r="r" b="b"/>
                  <a:pathLst>
                    <a:path w="990600" h="997267">
                      <a:moveTo>
                        <a:pt x="990600" y="501968"/>
                      </a:moveTo>
                      <a:lnTo>
                        <a:pt x="501015" y="997268"/>
                      </a:lnTo>
                      <a:lnTo>
                        <a:pt x="0" y="501968"/>
                      </a:lnTo>
                      <a:lnTo>
                        <a:pt x="495300" y="0"/>
                      </a:lnTo>
                      <a:close/>
                    </a:path>
                  </a:pathLst>
                </a:custGeom>
                <a:noFill/>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53CB34B-36E8-4927-8BFF-3BE458E9E540}"/>
                    </a:ext>
                    <a:ext uri="{C183D7F6-B498-43B3-948B-1728B52AA6E4}">
                      <adec:decorative xmlns:adec="http://schemas.microsoft.com/office/drawing/2017/decorative" val="1"/>
                    </a:ext>
                  </a:extLst>
                </p:cNvPr>
                <p:cNvSpPr/>
                <p:nvPr/>
              </p:nvSpPr>
              <p:spPr>
                <a:xfrm>
                  <a:off x="15774303" y="75982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03CB036-4E22-4A21-9A5C-F596C2FD188E}"/>
                    </a:ext>
                    <a:ext uri="{C183D7F6-B498-43B3-948B-1728B52AA6E4}">
                      <adec:decorative xmlns:adec="http://schemas.microsoft.com/office/drawing/2017/decorative" val="1"/>
                    </a:ext>
                  </a:extLst>
                </p:cNvPr>
                <p:cNvSpPr/>
                <p:nvPr/>
              </p:nvSpPr>
              <p:spPr>
                <a:xfrm>
                  <a:off x="14783703" y="75982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D33B1B15-9E84-4781-B002-B29C8D0160E2}"/>
                    </a:ext>
                    <a:ext uri="{C183D7F6-B498-43B3-948B-1728B52AA6E4}">
                      <adec:decorative xmlns:adec="http://schemas.microsoft.com/office/drawing/2017/decorative" val="1"/>
                    </a:ext>
                  </a:extLst>
                </p:cNvPr>
                <p:cNvSpPr/>
                <p:nvPr/>
              </p:nvSpPr>
              <p:spPr>
                <a:xfrm>
                  <a:off x="15393303" y="7210594"/>
                  <a:ext cx="9525" cy="997267"/>
                </a:xfrm>
                <a:custGeom>
                  <a:avLst/>
                  <a:gdLst>
                    <a:gd name="connsiteX0" fmla="*/ 0 w 9525"/>
                    <a:gd name="connsiteY0" fmla="*/ 997268 h 997267"/>
                    <a:gd name="connsiteX1" fmla="*/ 0 w 9525"/>
                    <a:gd name="connsiteY1" fmla="*/ 0 h 997267"/>
                  </a:gdLst>
                  <a:ahLst/>
                  <a:cxnLst>
                    <a:cxn ang="0">
                      <a:pos x="connsiteX0" y="connsiteY0"/>
                    </a:cxn>
                    <a:cxn ang="0">
                      <a:pos x="connsiteX1" y="connsiteY1"/>
                    </a:cxn>
                  </a:cxnLst>
                  <a:rect l="l" t="t" r="r" b="b"/>
                  <a:pathLst>
                    <a:path w="9525" h="997267">
                      <a:moveTo>
                        <a:pt x="0" y="997268"/>
                      </a:moveTo>
                      <a:lnTo>
                        <a:pt x="0" y="0"/>
                      </a:lnTo>
                    </a:path>
                  </a:pathLst>
                </a:custGeom>
                <a:ln w="9525"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767AA3D-0CA5-4DA5-9C42-3680F692F941}"/>
                    </a:ext>
                    <a:ext uri="{C183D7F6-B498-43B3-948B-1728B52AA6E4}">
                      <adec:decorative xmlns:adec="http://schemas.microsoft.com/office/drawing/2017/decorative" val="1"/>
                    </a:ext>
                  </a:extLst>
                </p:cNvPr>
                <p:cNvSpPr/>
                <p:nvPr/>
              </p:nvSpPr>
              <p:spPr>
                <a:xfrm>
                  <a:off x="15279003" y="71029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F7713D2-1F59-4BBE-A6D4-B335AD12B95D}"/>
                    </a:ext>
                    <a:ext uri="{C183D7F6-B498-43B3-948B-1728B52AA6E4}">
                      <adec:decorative xmlns:adec="http://schemas.microsoft.com/office/drawing/2017/decorative" val="1"/>
                    </a:ext>
                  </a:extLst>
                </p:cNvPr>
                <p:cNvSpPr/>
                <p:nvPr/>
              </p:nvSpPr>
              <p:spPr>
                <a:xfrm>
                  <a:off x="15279003" y="8093561"/>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7A9211F3-1349-4507-9B4A-28E88F829E2C}"/>
                  </a:ext>
                  <a:ext uri="{C183D7F6-B498-43B3-948B-1728B52AA6E4}">
                    <adec:decorative xmlns:adec="http://schemas.microsoft.com/office/drawing/2017/decorative" val="1"/>
                  </a:ext>
                </a:extLst>
              </p:cNvPr>
              <p:cNvSpPr/>
              <p:nvPr/>
            </p:nvSpPr>
            <p:spPr bwMode="auto">
              <a:xfrm>
                <a:off x="10490321" y="3423040"/>
                <a:ext cx="125927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Active directory</a:t>
                </a:r>
              </a:p>
            </p:txBody>
          </p:sp>
        </p:grpSp>
        <p:cxnSp>
          <p:nvCxnSpPr>
            <p:cNvPr id="36" name="Connector: Elbow 35">
              <a:extLst>
                <a:ext uri="{FF2B5EF4-FFF2-40B4-BE49-F238E27FC236}">
                  <a16:creationId xmlns:a16="http://schemas.microsoft.com/office/drawing/2014/main" id="{4DCB288A-1E13-4EC4-8964-C881E077E767}"/>
                </a:ext>
                <a:ext uri="{C183D7F6-B498-43B3-948B-1728B52AA6E4}">
                  <adec:decorative xmlns:adec="http://schemas.microsoft.com/office/drawing/2017/decorative" val="1"/>
                </a:ext>
              </a:extLst>
            </p:cNvPr>
            <p:cNvCxnSpPr>
              <a:cxnSpLocks/>
              <a:stCxn id="78" idx="3"/>
              <a:endCxn id="95" idx="2"/>
            </p:cNvCxnSpPr>
            <p:nvPr/>
          </p:nvCxnSpPr>
          <p:spPr>
            <a:xfrm>
              <a:off x="10247148" y="2473645"/>
              <a:ext cx="1001745" cy="786992"/>
            </a:xfrm>
            <a:prstGeom prst="bentConnector3">
              <a:avLst>
                <a:gd name="adj1" fmla="val 49716"/>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E8C3B61-C651-49DE-B1A9-66DAA25A0883}"/>
                </a:ext>
                <a:ext uri="{C183D7F6-B498-43B3-948B-1728B52AA6E4}">
                  <adec:decorative xmlns:adec="http://schemas.microsoft.com/office/drawing/2017/decorative" val="1"/>
                </a:ext>
              </a:extLst>
            </p:cNvPr>
            <p:cNvCxnSpPr>
              <a:cxnSpLocks/>
              <a:endCxn id="95" idx="2"/>
            </p:cNvCxnSpPr>
            <p:nvPr/>
          </p:nvCxnSpPr>
          <p:spPr>
            <a:xfrm rot="5400000" flipH="1" flipV="1">
              <a:off x="10178523" y="3398311"/>
              <a:ext cx="1208043" cy="932697"/>
            </a:xfrm>
            <a:prstGeom prst="bentConnector4">
              <a:avLst>
                <a:gd name="adj1" fmla="val 211"/>
                <a:gd name="adj2" fmla="val 46472"/>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Graphic 37">
            <a:extLst>
              <a:ext uri="{FF2B5EF4-FFF2-40B4-BE49-F238E27FC236}">
                <a16:creationId xmlns:a16="http://schemas.microsoft.com/office/drawing/2014/main" id="{0C640898-C2DA-43A1-AB84-F430077D121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8200" y="4460967"/>
            <a:ext cx="435600" cy="435600"/>
          </a:xfrm>
          <a:prstGeom prst="rect">
            <a:avLst/>
          </a:prstGeom>
        </p:spPr>
      </p:pic>
      <p:pic>
        <p:nvPicPr>
          <p:cNvPr id="39" name="Graphic 38">
            <a:extLst>
              <a:ext uri="{FF2B5EF4-FFF2-40B4-BE49-F238E27FC236}">
                <a16:creationId xmlns:a16="http://schemas.microsoft.com/office/drawing/2014/main" id="{367D90F4-C763-4357-AA1E-78DB6D5F3A8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3925" y="4460967"/>
            <a:ext cx="435600" cy="435600"/>
          </a:xfrm>
          <a:prstGeom prst="rect">
            <a:avLst/>
          </a:prstGeom>
        </p:spPr>
      </p:pic>
      <p:sp>
        <p:nvSpPr>
          <p:cNvPr id="6" name="Content Placeholder 2">
            <a:extLst>
              <a:ext uri="{FF2B5EF4-FFF2-40B4-BE49-F238E27FC236}">
                <a16:creationId xmlns:a16="http://schemas.microsoft.com/office/drawing/2014/main" id="{6CE97F98-097B-3975-31CD-AA49C3EB0D39}"/>
              </a:ext>
            </a:extLst>
          </p:cNvPr>
          <p:cNvSpPr txBox="1">
            <a:spLocks/>
          </p:cNvSpPr>
          <p:nvPr/>
        </p:nvSpPr>
        <p:spPr>
          <a:xfrm>
            <a:off x="584200" y="2218727"/>
            <a:ext cx="4152260" cy="325217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Arc-enabled SQL Managed Instance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Encryption at rest – Transparent Data Encryption</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SSL/TLS encryption on the wire</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SQL login or Active Directory authentication</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Azure Arc-enabled PostgreSQL</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Encryption with </a:t>
            </a: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pgcrypto</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extension </a:t>
            </a:r>
          </a:p>
          <a:p>
            <a:pPr marL="117475" marR="0" lvl="1" indent="-117475" algn="l" defTabSz="932742" rtl="0" eaLnBrk="1" fontAlgn="auto" latinLnBrk="0" hangingPunct="1">
              <a:lnSpc>
                <a:spcPct val="100000"/>
              </a:lnSpc>
              <a:spcBef>
                <a:spcPts val="600"/>
              </a:spcBef>
              <a:spcAft>
                <a:spcPts val="0"/>
              </a:spcAft>
              <a:buClr>
                <a:srgbClr val="50E6FF"/>
              </a:buClr>
              <a:buSzPct val="90000"/>
              <a:buFont typeface="Wingdings" panose="05000000000000000000" pitchFamily="2" charset="2"/>
              <a:buChar char=""/>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Audit with </a:t>
            </a: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pgaudit</a:t>
            </a: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extension</a:t>
            </a:r>
          </a:p>
        </p:txBody>
      </p:sp>
      <p:cxnSp>
        <p:nvCxnSpPr>
          <p:cNvPr id="7" name="Straight Connector 6">
            <a:extLst>
              <a:ext uri="{FF2B5EF4-FFF2-40B4-BE49-F238E27FC236}">
                <a16:creationId xmlns:a16="http://schemas.microsoft.com/office/drawing/2014/main" id="{7008F43E-8063-9A37-C4B1-B763109BFC06}"/>
              </a:ext>
              <a:ext uri="{C183D7F6-B498-43B3-948B-1728B52AA6E4}">
                <adec:decorative xmlns:adec="http://schemas.microsoft.com/office/drawing/2017/decorative" val="1"/>
              </a:ext>
            </a:extLst>
          </p:cNvPr>
          <p:cNvCxnSpPr>
            <a:cxnSpLocks/>
          </p:cNvCxnSpPr>
          <p:nvPr/>
        </p:nvCxnSpPr>
        <p:spPr>
          <a:xfrm>
            <a:off x="0" y="1872973"/>
            <a:ext cx="117753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6F4D27C-B0A3-D979-BC49-B220D1155055}"/>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9" name="Oval 8">
            <a:extLst>
              <a:ext uri="{FF2B5EF4-FFF2-40B4-BE49-F238E27FC236}">
                <a16:creationId xmlns:a16="http://schemas.microsoft.com/office/drawing/2014/main" id="{2A63A7E4-417D-15A3-4FAA-4FB9FE92D41A}"/>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Tree>
    <p:extLst>
      <p:ext uri="{BB962C8B-B14F-4D97-AF65-F5344CB8AC3E}">
        <p14:creationId xmlns:p14="http://schemas.microsoft.com/office/powerpoint/2010/main" val="2931205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95AC-9690-485A-984B-AC066F3FDB19}"/>
              </a:ext>
            </a:extLst>
          </p:cNvPr>
          <p:cNvSpPr>
            <a:spLocks noGrp="1"/>
          </p:cNvSpPr>
          <p:nvPr>
            <p:ph type="title"/>
          </p:nvPr>
        </p:nvSpPr>
        <p:spPr>
          <a:xfrm>
            <a:off x="673434" y="2766218"/>
            <a:ext cx="10845132" cy="1325563"/>
          </a:xfrm>
        </p:spPr>
        <p:txBody>
          <a:bodyPr>
            <a:normAutofit fontScale="90000"/>
          </a:bodyPr>
          <a:lstStyle/>
          <a:p>
            <a:r>
              <a:rPr lang="en-GB" sz="6000" dirty="0">
                <a:solidFill>
                  <a:schemeClr val="accent1">
                    <a:lumMod val="75000"/>
                  </a:schemeClr>
                </a:solidFill>
              </a:rPr>
              <a:t>Why Azure Arc-Enabled Data Services?</a:t>
            </a:r>
          </a:p>
        </p:txBody>
      </p:sp>
    </p:spTree>
    <p:extLst>
      <p:ext uri="{BB962C8B-B14F-4D97-AF65-F5344CB8AC3E}">
        <p14:creationId xmlns:p14="http://schemas.microsoft.com/office/powerpoint/2010/main" val="1874739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018A-353E-466D-8A3C-79DD4C83E395}"/>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Security Details</a:t>
            </a:r>
            <a:endParaRPr lang="en-US"/>
          </a:p>
        </p:txBody>
      </p:sp>
      <p:graphicFrame>
        <p:nvGraphicFramePr>
          <p:cNvPr id="4" name="Table 4">
            <a:extLst>
              <a:ext uri="{FF2B5EF4-FFF2-40B4-BE49-F238E27FC236}">
                <a16:creationId xmlns:a16="http://schemas.microsoft.com/office/drawing/2014/main" id="{3DCC2080-A934-4315-8379-611871278532}"/>
              </a:ext>
            </a:extLst>
          </p:cNvPr>
          <p:cNvGraphicFramePr>
            <a:graphicFrameLocks noGrp="1"/>
          </p:cNvGraphicFramePr>
          <p:nvPr/>
        </p:nvGraphicFramePr>
        <p:xfrm>
          <a:off x="479503" y="1075972"/>
          <a:ext cx="11396018" cy="5343022"/>
        </p:xfrm>
        <a:graphic>
          <a:graphicData uri="http://schemas.openxmlformats.org/drawingml/2006/table">
            <a:tbl>
              <a:tblPr firstRow="1" firstCol="1">
                <a:tableStyleId>{BC89EF96-8CEA-46FF-86C4-4CE0E7609802}</a:tableStyleId>
              </a:tblPr>
              <a:tblGrid>
                <a:gridCol w="4053070">
                  <a:extLst>
                    <a:ext uri="{9D8B030D-6E8A-4147-A177-3AD203B41FA5}">
                      <a16:colId xmlns:a16="http://schemas.microsoft.com/office/drawing/2014/main" val="3201027548"/>
                    </a:ext>
                  </a:extLst>
                </a:gridCol>
                <a:gridCol w="3544275">
                  <a:extLst>
                    <a:ext uri="{9D8B030D-6E8A-4147-A177-3AD203B41FA5}">
                      <a16:colId xmlns:a16="http://schemas.microsoft.com/office/drawing/2014/main" val="3981944669"/>
                    </a:ext>
                  </a:extLst>
                </a:gridCol>
                <a:gridCol w="3798673">
                  <a:extLst>
                    <a:ext uri="{9D8B030D-6E8A-4147-A177-3AD203B41FA5}">
                      <a16:colId xmlns:a16="http://schemas.microsoft.com/office/drawing/2014/main" val="2992540382"/>
                    </a:ext>
                  </a:extLst>
                </a:gridCol>
              </a:tblGrid>
              <a:tr h="476382">
                <a:tc>
                  <a:txBody>
                    <a:bodyPr/>
                    <a:lstStyle/>
                    <a:p>
                      <a:pPr marL="0" algn="l" defTabSz="932742" rtl="0" eaLnBrk="1" latinLnBrk="0" hangingPunct="1"/>
                      <a:r>
                        <a:rPr lang="en-US" sz="1600" b="1" kern="1200" dirty="0">
                          <a:solidFill>
                            <a:schemeClr val="bg1"/>
                          </a:solidFill>
                        </a:rPr>
                        <a:t>Features</a:t>
                      </a:r>
                      <a:endParaRPr lang="en-US" sz="1600" b="1" kern="1200" dirty="0">
                        <a:solidFill>
                          <a:schemeClr val="bg1"/>
                        </a:solidFill>
                        <a:latin typeface="+mn-lt"/>
                        <a:ea typeface="+mn-ea"/>
                        <a:cs typeface="+mn-cs"/>
                      </a:endParaRPr>
                    </a:p>
                  </a:txBody>
                  <a:tcPr anchor="ctr">
                    <a:solidFill>
                      <a:schemeClr val="accent2"/>
                    </a:solidFill>
                  </a:tcPr>
                </a:tc>
                <a:tc>
                  <a:txBody>
                    <a:bodyPr/>
                    <a:lstStyle/>
                    <a:p>
                      <a:pPr marL="0" algn="ctr" defTabSz="932742" rtl="0" eaLnBrk="1" latinLnBrk="0" hangingPunct="1"/>
                      <a:r>
                        <a:rPr lang="en-US" sz="1600" b="1" kern="1200">
                          <a:solidFill>
                            <a:schemeClr val="bg1"/>
                          </a:solidFill>
                        </a:rPr>
                        <a:t>Arc-enabled SQL Server</a:t>
                      </a:r>
                      <a:endParaRPr lang="en-US" sz="1600" b="1" kern="1200">
                        <a:solidFill>
                          <a:schemeClr val="bg1"/>
                        </a:solidFill>
                        <a:latin typeface="+mn-lt"/>
                        <a:ea typeface="+mn-ea"/>
                        <a:cs typeface="+mn-cs"/>
                      </a:endParaRPr>
                    </a:p>
                  </a:txBody>
                  <a:tcPr anchor="ctr">
                    <a:solidFill>
                      <a:schemeClr val="accent2"/>
                    </a:solidFill>
                  </a:tcPr>
                </a:tc>
                <a:tc>
                  <a:txBody>
                    <a:bodyPr/>
                    <a:lstStyle/>
                    <a:p>
                      <a:pPr marL="0" algn="ctr" defTabSz="932742" rtl="0" eaLnBrk="1" latinLnBrk="0" hangingPunct="1"/>
                      <a:r>
                        <a:rPr lang="en-US" sz="1600" b="1" kern="1200">
                          <a:solidFill>
                            <a:schemeClr val="bg1"/>
                          </a:solidFill>
                        </a:rPr>
                        <a:t>Arc-enabled SQL Managed Instance</a:t>
                      </a:r>
                      <a:endParaRPr lang="en-US" sz="1600" b="1" kern="1200">
                        <a:solidFill>
                          <a:schemeClr val="bg1"/>
                        </a:solidFill>
                        <a:latin typeface="+mn-lt"/>
                        <a:ea typeface="+mn-ea"/>
                        <a:cs typeface="+mn-cs"/>
                      </a:endParaRPr>
                    </a:p>
                  </a:txBody>
                  <a:tcPr anchor="ctr">
                    <a:solidFill>
                      <a:schemeClr val="accent2"/>
                    </a:solidFill>
                  </a:tcPr>
                </a:tc>
                <a:extLst>
                  <a:ext uri="{0D108BD9-81ED-4DB2-BD59-A6C34878D82A}">
                    <a16:rowId xmlns:a16="http://schemas.microsoft.com/office/drawing/2014/main" val="1932459657"/>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lt1"/>
                          </a:solidFill>
                        </a:rPr>
                        <a:t>Transparent data encryption (TDE)</a:t>
                      </a:r>
                    </a:p>
                    <a:p>
                      <a:pPr marL="0" algn="l" defTabSz="932742" rtl="0" eaLnBrk="1" latinLnBrk="0" hangingPunct="1"/>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dirty="0">
                          <a:solidFill>
                            <a:srgbClr val="00B050"/>
                          </a:solidFill>
                        </a:rPr>
                        <a:t>Yes</a:t>
                      </a:r>
                      <a:r>
                        <a:rPr lang="en-US" sz="1600" b="0" kern="1200" dirty="0">
                          <a:solidFill>
                            <a:schemeClr val="lt1"/>
                          </a:solidFill>
                        </a:rPr>
                        <a:t>, customer managed key.  </a:t>
                      </a:r>
                    </a:p>
                    <a:p>
                      <a:pPr marL="0" algn="l" defTabSz="932742" rtl="0" eaLnBrk="1" latinLnBrk="0" hangingPunct="1"/>
                      <a:r>
                        <a:rPr lang="en-US" sz="1600" b="0" kern="1200" dirty="0">
                          <a:solidFill>
                            <a:schemeClr val="accent5"/>
                          </a:solidFill>
                        </a:rPr>
                        <a:t>No AKV integration yet.</a:t>
                      </a:r>
                      <a:endParaRPr lang="en-US" sz="1600" b="0" kern="1200" dirty="0">
                        <a:solidFill>
                          <a:schemeClr val="accent5"/>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rgbClr val="00B050"/>
                          </a:solidFill>
                        </a:rPr>
                        <a:t>Yes</a:t>
                      </a:r>
                      <a:r>
                        <a:rPr lang="en-US" sz="1600" b="0" kern="1200" dirty="0">
                          <a:solidFill>
                            <a:schemeClr val="lt1"/>
                          </a:solidFill>
                        </a:rPr>
                        <a:t>, customer managed key.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accent5"/>
                          </a:solidFill>
                        </a:rPr>
                        <a:t>No AKV integration yet.</a:t>
                      </a:r>
                    </a:p>
                  </a:txBody>
                  <a:tcPr/>
                </a:tc>
                <a:extLst>
                  <a:ext uri="{0D108BD9-81ED-4DB2-BD59-A6C34878D82A}">
                    <a16:rowId xmlns:a16="http://schemas.microsoft.com/office/drawing/2014/main" val="1828073391"/>
                  </a:ext>
                </a:extLst>
              </a:tr>
              <a:tr h="370840">
                <a:tc>
                  <a:txBody>
                    <a:bodyPr/>
                    <a:lstStyle/>
                    <a:p>
                      <a:pPr marL="0" algn="l" defTabSz="932742" rtl="0" eaLnBrk="1" latinLnBrk="0" hangingPunct="1"/>
                      <a:r>
                        <a:rPr lang="en-US" sz="1600" b="0" kern="1200">
                          <a:solidFill>
                            <a:schemeClr val="lt1"/>
                          </a:solidFill>
                        </a:rPr>
                        <a:t>Always Encrypted</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with enclave support.</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a:t>
                      </a:r>
                      <a:r>
                        <a:rPr lang="en-US" sz="1600" b="0" kern="1200">
                          <a:solidFill>
                            <a:schemeClr val="accent5"/>
                          </a:solidFill>
                        </a:rPr>
                        <a:t>no enclave support yet.</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574292327"/>
                  </a:ext>
                </a:extLst>
              </a:tr>
              <a:tr h="370840">
                <a:tc>
                  <a:txBody>
                    <a:bodyPr/>
                    <a:lstStyle/>
                    <a:p>
                      <a:pPr marL="0" algn="l" defTabSz="932742" rtl="0" eaLnBrk="1" latinLnBrk="0" hangingPunct="1"/>
                      <a:r>
                        <a:rPr lang="en-US" sz="1600" b="0" kern="1200">
                          <a:solidFill>
                            <a:schemeClr val="lt1"/>
                          </a:solidFill>
                        </a:rPr>
                        <a:t>Backup Encryption</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1184760531"/>
                  </a:ext>
                </a:extLst>
              </a:tr>
              <a:tr h="370840">
                <a:tc>
                  <a:txBody>
                    <a:bodyPr/>
                    <a:lstStyle/>
                    <a:p>
                      <a:pPr marL="0" algn="l" defTabSz="932742" rtl="0" eaLnBrk="1" latinLnBrk="0" hangingPunct="1"/>
                      <a:r>
                        <a:rPr lang="en-US" sz="1600" b="0" kern="1200">
                          <a:solidFill>
                            <a:schemeClr val="lt1"/>
                          </a:solidFill>
                        </a:rPr>
                        <a:t>SSL/TLS</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TLS 1.2</a:t>
                      </a:r>
                      <a:endParaRPr lang="en-US" sz="1600" b="0" kern="1200">
                        <a:solidFill>
                          <a:schemeClr val="lt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r>
                        <a:rPr lang="en-US" sz="1600" b="0" kern="1200">
                          <a:solidFill>
                            <a:schemeClr val="lt1"/>
                          </a:solidFill>
                        </a:rPr>
                        <a:t>, TLS 1.2.  </a:t>
                      </a:r>
                      <a:r>
                        <a:rPr lang="en-US" sz="1600" b="0" kern="1200">
                          <a:solidFill>
                            <a:srgbClr val="00B050"/>
                          </a:solidFill>
                        </a:rPr>
                        <a:t>Automated cert rotation.</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806340193"/>
                  </a:ext>
                </a:extLst>
              </a:tr>
              <a:tr h="370840">
                <a:tc>
                  <a:txBody>
                    <a:bodyPr/>
                    <a:lstStyle/>
                    <a:p>
                      <a:pPr marL="0" algn="l" defTabSz="932742" rtl="0" eaLnBrk="1" latinLnBrk="0" hangingPunct="1"/>
                      <a:r>
                        <a:rPr lang="en-US" sz="1600" b="0" kern="1200">
                          <a:solidFill>
                            <a:schemeClr val="lt1"/>
                          </a:solidFill>
                        </a:rPr>
                        <a:t>All in-database security features (Row-level security, Auditing, Dynamic Data Masking, RBAC)</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00B050"/>
                          </a:solidFill>
                        </a:rPr>
                        <a:t>Yes</a:t>
                      </a:r>
                      <a:endParaRPr lang="en-US" sz="1600" b="0" kern="1200">
                        <a:solidFill>
                          <a:srgbClr val="00B050"/>
                        </a:solidFill>
                        <a:latin typeface="+mn-lt"/>
                        <a:ea typeface="+mn-ea"/>
                        <a:cs typeface="+mn-cs"/>
                      </a:endParaRPr>
                    </a:p>
                  </a:txBody>
                  <a:tcPr/>
                </a:tc>
                <a:extLst>
                  <a:ext uri="{0D108BD9-81ED-4DB2-BD59-A6C34878D82A}">
                    <a16:rowId xmlns:a16="http://schemas.microsoft.com/office/drawing/2014/main" val="2634446529"/>
                  </a:ext>
                </a:extLst>
              </a:tr>
              <a:tr h="370840">
                <a:tc>
                  <a:txBody>
                    <a:bodyPr/>
                    <a:lstStyle/>
                    <a:p>
                      <a:pPr marL="0" algn="l" defTabSz="932742" rtl="0" eaLnBrk="1" latinLnBrk="0" hangingPunct="1"/>
                      <a:r>
                        <a:rPr lang="en-US" sz="1600" b="0" kern="1200">
                          <a:solidFill>
                            <a:schemeClr val="lt1"/>
                          </a:solidFill>
                        </a:rPr>
                        <a:t>Microsoft Defender for SQL Server</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rgbClr val="00B050"/>
                          </a:solidFill>
                        </a:rPr>
                        <a:t>Yes</a:t>
                      </a:r>
                      <a:r>
                        <a:rPr lang="en-US" sz="1600" b="0" kern="1200">
                          <a:solidFill>
                            <a:schemeClr val="lt1"/>
                          </a:solidFill>
                        </a:rPr>
                        <a:t> (optional)</a:t>
                      </a:r>
                      <a:endParaRPr lang="en-US" sz="1600" b="0" kern="1200">
                        <a:solidFill>
                          <a:schemeClr val="lt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accent5"/>
                          </a:solidFill>
                        </a:rPr>
                        <a:t>Not supported yet.</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938901324"/>
                  </a:ext>
                </a:extLst>
              </a:tr>
              <a:tr h="370840">
                <a:tc>
                  <a:txBody>
                    <a:bodyPr/>
                    <a:lstStyle/>
                    <a:p>
                      <a:pPr marL="0" algn="l" defTabSz="932742" rtl="0" eaLnBrk="1" latinLnBrk="0" hangingPunct="1"/>
                      <a:r>
                        <a:rPr lang="en-US" sz="1600" b="0" kern="1200">
                          <a:solidFill>
                            <a:schemeClr val="lt1"/>
                          </a:solidFill>
                        </a:rPr>
                        <a:t>AD/Azure AD/SQL Login authentication</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1" kern="1200">
                          <a:solidFill>
                            <a:schemeClr val="lt1"/>
                          </a:solidFill>
                        </a:rPr>
                        <a:t>AD</a:t>
                      </a:r>
                      <a:r>
                        <a:rPr lang="en-US" sz="1600" b="0" kern="1200">
                          <a:solidFill>
                            <a:schemeClr val="lt1"/>
                          </a:solidFill>
                        </a:rPr>
                        <a:t>: </a:t>
                      </a:r>
                      <a:r>
                        <a:rPr lang="en-US" sz="1600" b="0" kern="1200">
                          <a:solidFill>
                            <a:srgbClr val="00B050"/>
                          </a:solidFill>
                        </a:rPr>
                        <a:t>Yes</a:t>
                      </a:r>
                      <a:r>
                        <a:rPr lang="en-US" sz="1600" b="0" kern="1200">
                          <a:solidFill>
                            <a:schemeClr val="lt1"/>
                          </a:solidFill>
                        </a:rPr>
                        <a:t>, </a:t>
                      </a:r>
                      <a:r>
                        <a:rPr lang="en-US" sz="1600" b="1" kern="1200">
                          <a:solidFill>
                            <a:schemeClr val="lt1"/>
                          </a:solidFill>
                        </a:rPr>
                        <a:t>AAD</a:t>
                      </a:r>
                      <a:r>
                        <a:rPr lang="en-US" sz="1600" b="0" kern="1200">
                          <a:solidFill>
                            <a:schemeClr val="lt1"/>
                          </a:solidFill>
                        </a:rPr>
                        <a:t>: </a:t>
                      </a:r>
                      <a:r>
                        <a:rPr lang="en-US" sz="1600" b="0" kern="1200">
                          <a:solidFill>
                            <a:srgbClr val="00B050"/>
                          </a:solidFill>
                        </a:rPr>
                        <a:t>Yes</a:t>
                      </a:r>
                      <a:r>
                        <a:rPr lang="en-US" sz="1600" b="0" kern="1200">
                          <a:solidFill>
                            <a:schemeClr val="lt1"/>
                          </a:solidFill>
                        </a:rPr>
                        <a:t>, SQL Server 2022 only, </a:t>
                      </a:r>
                      <a:r>
                        <a:rPr lang="en-US" sz="1600" b="1" kern="1200">
                          <a:solidFill>
                            <a:schemeClr val="lt1"/>
                          </a:solidFill>
                        </a:rPr>
                        <a:t>SQL Login: </a:t>
                      </a:r>
                      <a:r>
                        <a:rPr lang="en-US" sz="1600" b="0" kern="1200">
                          <a:solidFill>
                            <a:srgbClr val="00B050"/>
                          </a:solidFill>
                        </a:rPr>
                        <a:t>Yes</a:t>
                      </a:r>
                      <a:endParaRPr lang="en-US" sz="1600" b="0" kern="1200">
                        <a:solidFill>
                          <a:srgbClr val="00B050"/>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kern="1200">
                          <a:solidFill>
                            <a:schemeClr val="lt1"/>
                          </a:solidFill>
                        </a:rPr>
                        <a:t>AD</a:t>
                      </a:r>
                      <a:r>
                        <a:rPr lang="en-US" sz="1600" b="0" kern="1200">
                          <a:solidFill>
                            <a:schemeClr val="lt1"/>
                          </a:solidFill>
                        </a:rPr>
                        <a:t>: </a:t>
                      </a:r>
                      <a:r>
                        <a:rPr lang="en-US" sz="1600" b="0" kern="1200">
                          <a:solidFill>
                            <a:srgbClr val="00B050"/>
                          </a:solidFill>
                        </a:rPr>
                        <a:t>Yes</a:t>
                      </a:r>
                      <a:r>
                        <a:rPr lang="en-US" sz="1600" b="0" kern="1200">
                          <a:solidFill>
                            <a:schemeClr val="lt1"/>
                          </a:solidFill>
                        </a:rPr>
                        <a:t>, </a:t>
                      </a:r>
                      <a:r>
                        <a:rPr lang="en-US" sz="1600" b="1" kern="1200">
                          <a:solidFill>
                            <a:schemeClr val="lt1"/>
                          </a:solidFill>
                        </a:rPr>
                        <a:t>AAD</a:t>
                      </a:r>
                      <a:r>
                        <a:rPr lang="en-US" sz="1600" b="0" kern="1200">
                          <a:solidFill>
                            <a:schemeClr val="lt1"/>
                          </a:solidFill>
                        </a:rPr>
                        <a:t>: </a:t>
                      </a:r>
                      <a:r>
                        <a:rPr lang="en-US" sz="1600" b="0" kern="1200">
                          <a:solidFill>
                            <a:schemeClr val="accent5"/>
                          </a:solidFill>
                        </a:rPr>
                        <a:t>Not supported yet. </a:t>
                      </a:r>
                      <a:r>
                        <a:rPr lang="en-US" sz="1600" b="1" kern="1200">
                          <a:solidFill>
                            <a:schemeClr val="lt1"/>
                          </a:solidFill>
                        </a:rPr>
                        <a:t>SQL Login: </a:t>
                      </a:r>
                      <a:r>
                        <a:rPr lang="en-US" sz="1600" b="0" kern="1200">
                          <a:solidFill>
                            <a:srgbClr val="00B050"/>
                          </a:solidFill>
                        </a:rPr>
                        <a:t>Yes</a:t>
                      </a:r>
                      <a:endParaRPr lang="en-US" sz="1600" b="0" kern="1200">
                        <a:solidFill>
                          <a:schemeClr val="accent5"/>
                        </a:solidFill>
                        <a:latin typeface="+mn-lt"/>
                        <a:ea typeface="+mn-ea"/>
                        <a:cs typeface="+mn-cs"/>
                      </a:endParaRPr>
                    </a:p>
                  </a:txBody>
                  <a:tcPr/>
                </a:tc>
                <a:extLst>
                  <a:ext uri="{0D108BD9-81ED-4DB2-BD59-A6C34878D82A}">
                    <a16:rowId xmlns:a16="http://schemas.microsoft.com/office/drawing/2014/main" val="1177964930"/>
                  </a:ext>
                </a:extLst>
              </a:tr>
              <a:tr h="370840">
                <a:tc>
                  <a:txBody>
                    <a:bodyPr/>
                    <a:lstStyle/>
                    <a:p>
                      <a:pPr marL="0" algn="l" defTabSz="932742" rtl="0" eaLnBrk="1" latinLnBrk="0" hangingPunct="1"/>
                      <a:r>
                        <a:rPr lang="en-US" sz="1600" b="0" kern="1200">
                          <a:solidFill>
                            <a:schemeClr val="lt1"/>
                          </a:solidFill>
                        </a:rPr>
                        <a:t>Requires Direct Connectivity to Azure</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chemeClr val="lt1"/>
                          </a:solidFill>
                        </a:rPr>
                        <a:t>Yes, required.  Proxy can be used for connectivity.</a:t>
                      </a:r>
                      <a:endParaRPr lang="en-US" sz="1600" b="0" kern="1200">
                        <a:solidFill>
                          <a:schemeClr val="lt1"/>
                        </a:solidFill>
                        <a:latin typeface="+mn-lt"/>
                        <a:ea typeface="+mn-ea"/>
                        <a:cs typeface="+mn-cs"/>
                      </a:endParaRPr>
                    </a:p>
                  </a:txBody>
                  <a:tcPr/>
                </a:tc>
                <a:tc>
                  <a:txBody>
                    <a:bodyPr/>
                    <a:lstStyle/>
                    <a:p>
                      <a:pPr marL="0" algn="l" defTabSz="932742" rtl="0" eaLnBrk="1" latinLnBrk="0" hangingPunct="1"/>
                      <a:r>
                        <a:rPr lang="en-US" sz="1600" b="0" kern="1200">
                          <a:solidFill>
                            <a:schemeClr val="lt1"/>
                          </a:solidFill>
                        </a:rPr>
                        <a:t>Optional.  In Indirect Mode, billing data must be exported/uploaded to Azure 1/month and functionality is diminished.</a:t>
                      </a:r>
                      <a:endParaRPr lang="en-US" sz="1600" b="0" kern="1200">
                        <a:solidFill>
                          <a:schemeClr val="lt1"/>
                        </a:solidFill>
                        <a:latin typeface="+mn-lt"/>
                        <a:ea typeface="+mn-ea"/>
                        <a:cs typeface="+mn-cs"/>
                      </a:endParaRPr>
                    </a:p>
                  </a:txBody>
                  <a:tcPr/>
                </a:tc>
                <a:extLst>
                  <a:ext uri="{0D108BD9-81ED-4DB2-BD59-A6C34878D82A}">
                    <a16:rowId xmlns:a16="http://schemas.microsoft.com/office/drawing/2014/main" val="2392623839"/>
                  </a:ext>
                </a:extLst>
              </a:tr>
              <a:tr h="370840">
                <a:tc>
                  <a:txBody>
                    <a:bodyPr/>
                    <a:lstStyle/>
                    <a:p>
                      <a:pPr marL="0" algn="l" defTabSz="932742" rtl="0" eaLnBrk="1" latinLnBrk="0" hangingPunct="1"/>
                      <a:r>
                        <a:rPr lang="en-US" sz="1600" b="0" kern="1200">
                          <a:solidFill>
                            <a:schemeClr val="lt1"/>
                          </a:solidFill>
                        </a:rPr>
                        <a:t>Data sent to Azure</a:t>
                      </a:r>
                      <a:endParaRPr lang="en-US" sz="1600" b="0" kern="1200">
                        <a:solidFill>
                          <a:schemeClr val="lt1"/>
                        </a:solidFill>
                        <a:latin typeface="+mn-lt"/>
                        <a:ea typeface="+mn-ea"/>
                        <a:cs typeface="+mn-cs"/>
                      </a:endParaRPr>
                    </a:p>
                  </a:txBody>
                  <a:tcPr/>
                </a:tc>
                <a:tc gridSpan="2">
                  <a:txBody>
                    <a:bodyPr/>
                    <a:lstStyle/>
                    <a:p>
                      <a:pPr marL="0" algn="l" defTabSz="932742" rtl="0" eaLnBrk="1" latinLnBrk="0" hangingPunct="1"/>
                      <a:r>
                        <a:rPr lang="en-US" sz="1600" b="0" kern="1200" dirty="0">
                          <a:solidFill>
                            <a:schemeClr val="lt1"/>
                          </a:solidFill>
                        </a:rPr>
                        <a:t>Basic instance information.  All detailed information goes to customer-owned Log Analytics workspace (optional).</a:t>
                      </a:r>
                      <a:endParaRPr lang="en-US" sz="1600" b="0" kern="1200" dirty="0">
                        <a:solidFill>
                          <a:schemeClr val="lt1"/>
                        </a:solidFill>
                        <a:latin typeface="+mn-lt"/>
                        <a:ea typeface="+mn-ea"/>
                        <a:cs typeface="+mn-cs"/>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b="0" kern="1200">
                        <a:solidFill>
                          <a:schemeClr val="lt1"/>
                        </a:solidFill>
                        <a:latin typeface="+mn-lt"/>
                        <a:ea typeface="+mn-ea"/>
                        <a:cs typeface="+mn-cs"/>
                      </a:endParaRPr>
                    </a:p>
                  </a:txBody>
                  <a:tcPr>
                    <a:noFill/>
                  </a:tcPr>
                </a:tc>
                <a:extLst>
                  <a:ext uri="{0D108BD9-81ED-4DB2-BD59-A6C34878D82A}">
                    <a16:rowId xmlns:a16="http://schemas.microsoft.com/office/drawing/2014/main" val="539725853"/>
                  </a:ext>
                </a:extLst>
              </a:tr>
            </a:tbl>
          </a:graphicData>
        </a:graphic>
      </p:graphicFrame>
    </p:spTree>
    <p:extLst>
      <p:ext uri="{BB962C8B-B14F-4D97-AF65-F5344CB8AC3E}">
        <p14:creationId xmlns:p14="http://schemas.microsoft.com/office/powerpoint/2010/main" val="21168131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Rectangle 503">
            <a:extLst>
              <a:ext uri="{FF2B5EF4-FFF2-40B4-BE49-F238E27FC236}">
                <a16:creationId xmlns:a16="http://schemas.microsoft.com/office/drawing/2014/main" id="{31B32F80-7041-4C1A-9CB1-603EFC8F33C6}"/>
              </a:ext>
              <a:ext uri="{C183D7F6-B498-43B3-948B-1728B52AA6E4}">
                <adec:decorative xmlns:adec="http://schemas.microsoft.com/office/drawing/2017/decorative" val="1"/>
              </a:ext>
            </a:extLst>
          </p:cNvPr>
          <p:cNvSpPr/>
          <p:nvPr/>
        </p:nvSpPr>
        <p:spPr bwMode="auto">
          <a:xfrm>
            <a:off x="4142416" y="1245108"/>
            <a:ext cx="7726374" cy="3483931"/>
          </a:xfrm>
          <a:prstGeom prst="rect">
            <a:avLst/>
          </a:prstGeom>
          <a:solidFill>
            <a:schemeClr val="accent6">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41" name="Rectangle 540">
            <a:extLst>
              <a:ext uri="{FF2B5EF4-FFF2-40B4-BE49-F238E27FC236}">
                <a16:creationId xmlns:a16="http://schemas.microsoft.com/office/drawing/2014/main" id="{D1DAA2DB-D1FD-6DFF-546E-7DA702608CCF}"/>
              </a:ext>
              <a:ext uri="{C183D7F6-B498-43B3-948B-1728B52AA6E4}">
                <adec:decorative xmlns:adec="http://schemas.microsoft.com/office/drawing/2017/decorative" val="1"/>
              </a:ext>
            </a:extLst>
          </p:cNvPr>
          <p:cNvSpPr/>
          <p:nvPr/>
        </p:nvSpPr>
        <p:spPr bwMode="auto">
          <a:xfrm>
            <a:off x="4262518" y="1394343"/>
            <a:ext cx="6665767" cy="3205379"/>
          </a:xfrm>
          <a:prstGeom prst="rect">
            <a:avLst/>
          </a:prstGeom>
          <a:solidFill>
            <a:schemeClr val="bg2">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Title 1">
            <a:extLst>
              <a:ext uri="{FF2B5EF4-FFF2-40B4-BE49-F238E27FC236}">
                <a16:creationId xmlns:a16="http://schemas.microsoft.com/office/drawing/2014/main" id="{B30958C4-32A1-CC32-252E-B01B44B644AB}"/>
              </a:ext>
            </a:extLst>
          </p:cNvPr>
          <p:cNvSpPr>
            <a:spLocks noGrp="1"/>
          </p:cNvSpPr>
          <p:nvPr>
            <p:ph type="title"/>
          </p:nvPr>
        </p:nvSpPr>
        <p:spPr>
          <a:xfrm>
            <a:off x="297851" y="268771"/>
            <a:ext cx="11427812" cy="369332"/>
          </a:xfrm>
        </p:spPr>
        <p:txBody>
          <a:bodyPr/>
          <a:lstStyle/>
          <a:p>
            <a:r>
              <a:rPr kumimoji="0" lang="en-US" sz="24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AD authentication flow (system-managed)</a:t>
            </a:r>
            <a:endParaRPr lang="en-US" sz="2400">
              <a:latin typeface="Tenorite" panose="00000500000000000000" pitchFamily="2" charset="0"/>
            </a:endParaRPr>
          </a:p>
        </p:txBody>
      </p:sp>
      <p:sp>
        <p:nvSpPr>
          <p:cNvPr id="223" name="Oval 222">
            <a:extLst>
              <a:ext uri="{FF2B5EF4-FFF2-40B4-BE49-F238E27FC236}">
                <a16:creationId xmlns:a16="http://schemas.microsoft.com/office/drawing/2014/main" id="{6BA4C9F0-8B4D-5185-4D6A-64E959964FA9}"/>
              </a:ext>
            </a:extLst>
          </p:cNvPr>
          <p:cNvSpPr/>
          <p:nvPr/>
        </p:nvSpPr>
        <p:spPr>
          <a:xfrm>
            <a:off x="723645" y="245336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grpSp>
        <p:nvGrpSpPr>
          <p:cNvPr id="3" name="Group 2">
            <a:extLst>
              <a:ext uri="{FF2B5EF4-FFF2-40B4-BE49-F238E27FC236}">
                <a16:creationId xmlns:a16="http://schemas.microsoft.com/office/drawing/2014/main" id="{98A5A1F3-3A7F-5AA9-9A77-36A26C8439EE}"/>
              </a:ext>
              <a:ext uri="{C183D7F6-B498-43B3-948B-1728B52AA6E4}">
                <adec:decorative xmlns:adec="http://schemas.microsoft.com/office/drawing/2017/decorative" val="1"/>
              </a:ext>
            </a:extLst>
          </p:cNvPr>
          <p:cNvGrpSpPr/>
          <p:nvPr/>
        </p:nvGrpSpPr>
        <p:grpSpPr>
          <a:xfrm>
            <a:off x="4372917" y="1561341"/>
            <a:ext cx="1638674" cy="1077430"/>
            <a:chOff x="2319195" y="2592444"/>
            <a:chExt cx="1638674" cy="1077430"/>
          </a:xfrm>
        </p:grpSpPr>
        <p:sp>
          <p:nvSpPr>
            <p:cNvPr id="185" name="TextBox 184">
              <a:extLst>
                <a:ext uri="{FF2B5EF4-FFF2-40B4-BE49-F238E27FC236}">
                  <a16:creationId xmlns:a16="http://schemas.microsoft.com/office/drawing/2014/main" id="{E6F0103B-01DE-8D46-66B9-CFFD2FBB7126}"/>
                </a:ext>
                <a:ext uri="{C183D7F6-B498-43B3-948B-1728B52AA6E4}">
                  <adec:decorative xmlns:adec="http://schemas.microsoft.com/office/drawing/2017/decorative" val="1"/>
                </a:ext>
              </a:extLst>
            </p:cNvPr>
            <p:cNvSpPr txBox="1"/>
            <p:nvPr/>
          </p:nvSpPr>
          <p:spPr>
            <a:xfrm>
              <a:off x="2319195" y="259244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controller</a:t>
              </a:r>
            </a:p>
          </p:txBody>
        </p:sp>
        <p:pic>
          <p:nvPicPr>
            <p:cNvPr id="187" name="Graphic 186">
              <a:extLst>
                <a:ext uri="{FF2B5EF4-FFF2-40B4-BE49-F238E27FC236}">
                  <a16:creationId xmlns:a16="http://schemas.microsoft.com/office/drawing/2014/main" id="{06962C33-6EE3-9BE1-76C4-2F5AC4E0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932" y="3069058"/>
              <a:ext cx="457200" cy="457200"/>
            </a:xfrm>
            <a:prstGeom prst="rect">
              <a:avLst/>
            </a:prstGeom>
          </p:spPr>
        </p:pic>
      </p:grpSp>
      <p:sp>
        <p:nvSpPr>
          <p:cNvPr id="190" name="TextBox 189">
            <a:extLst>
              <a:ext uri="{FF2B5EF4-FFF2-40B4-BE49-F238E27FC236}">
                <a16:creationId xmlns:a16="http://schemas.microsoft.com/office/drawing/2014/main" id="{51270A6D-FF0C-1152-6F65-AF81D55A7DEA}"/>
              </a:ext>
              <a:ext uri="{C183D7F6-B498-43B3-948B-1728B52AA6E4}">
                <adec:decorative xmlns:adec="http://schemas.microsoft.com/office/drawing/2017/decorative" val="1"/>
              </a:ext>
            </a:extLst>
          </p:cNvPr>
          <p:cNvSpPr txBox="1"/>
          <p:nvPr/>
        </p:nvSpPr>
        <p:spPr>
          <a:xfrm>
            <a:off x="8159853" y="1561341"/>
            <a:ext cx="2629085"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Connector (ADC)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Kubernetes Custom Resource Definition (CRD)</a:t>
            </a:r>
          </a:p>
        </p:txBody>
      </p:sp>
      <p:pic>
        <p:nvPicPr>
          <p:cNvPr id="1026" name="Picture 2">
            <a:extLst>
              <a:ext uri="{FF2B5EF4-FFF2-40B4-BE49-F238E27FC236}">
                <a16:creationId xmlns:a16="http://schemas.microsoft.com/office/drawing/2014/main" id="{DE72310B-2DC6-3891-B756-2E422A8490D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1536" y="1969919"/>
            <a:ext cx="471949"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B921829A-355C-E352-F17A-90EF19557871}"/>
              </a:ext>
              <a:ext uri="{C183D7F6-B498-43B3-948B-1728B52AA6E4}">
                <adec:decorative xmlns:adec="http://schemas.microsoft.com/office/drawing/2017/decorative" val="1"/>
              </a:ext>
            </a:extLst>
          </p:cNvPr>
          <p:cNvCxnSpPr>
            <a:cxnSpLocks/>
            <a:stCxn id="185" idx="3"/>
            <a:endCxn id="190" idx="1"/>
          </p:cNvCxnSpPr>
          <p:nvPr/>
        </p:nvCxnSpPr>
        <p:spPr>
          <a:xfrm>
            <a:off x="6011591" y="2100056"/>
            <a:ext cx="2148262" cy="0"/>
          </a:xfrm>
          <a:prstGeom prst="straightConnector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5AAB9AF-0E0A-8C58-F879-0CA36E79A9F0}"/>
              </a:ext>
            </a:extLst>
          </p:cNvPr>
          <p:cNvSpPr txBox="1"/>
          <p:nvPr/>
        </p:nvSpPr>
        <p:spPr>
          <a:xfrm>
            <a:off x="6001235" y="1706215"/>
            <a:ext cx="2165433"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System-managed keytab deployment mode (auto-provisioned keytab)</a:t>
            </a:r>
          </a:p>
        </p:txBody>
      </p:sp>
      <p:grpSp>
        <p:nvGrpSpPr>
          <p:cNvPr id="28" name="Group 27">
            <a:extLst>
              <a:ext uri="{FF2B5EF4-FFF2-40B4-BE49-F238E27FC236}">
                <a16:creationId xmlns:a16="http://schemas.microsoft.com/office/drawing/2014/main" id="{B932ECB4-7DFF-0F94-1182-957D7ED89D66}"/>
              </a:ext>
              <a:ext uri="{C183D7F6-B498-43B3-948B-1728B52AA6E4}">
                <adec:decorative xmlns:adec="http://schemas.microsoft.com/office/drawing/2017/decorative" val="1"/>
              </a:ext>
            </a:extLst>
          </p:cNvPr>
          <p:cNvGrpSpPr/>
          <p:nvPr/>
        </p:nvGrpSpPr>
        <p:grpSpPr>
          <a:xfrm>
            <a:off x="4372917" y="3044875"/>
            <a:ext cx="1638674" cy="1077430"/>
            <a:chOff x="4481656" y="3312574"/>
            <a:chExt cx="1638674" cy="1077430"/>
          </a:xfrm>
        </p:grpSpPr>
        <p:sp>
          <p:nvSpPr>
            <p:cNvPr id="221" name="TextBox 220">
              <a:extLst>
                <a:ext uri="{FF2B5EF4-FFF2-40B4-BE49-F238E27FC236}">
                  <a16:creationId xmlns:a16="http://schemas.microsoft.com/office/drawing/2014/main" id="{859664D5-123E-228E-1F2E-0322CC6A34F5}"/>
                </a:ext>
                <a:ext uri="{C183D7F6-B498-43B3-948B-1728B52AA6E4}">
                  <adec:decorative xmlns:adec="http://schemas.microsoft.com/office/drawing/2017/decorative" val="1"/>
                </a:ext>
              </a:extLst>
            </p:cNvPr>
            <p:cNvSpPr txBox="1"/>
            <p:nvPr/>
          </p:nvSpPr>
          <p:spPr>
            <a:xfrm>
              <a:off x="4481656" y="331257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Arc-enabled SQL Managed Instance</a:t>
              </a:r>
            </a:p>
          </p:txBody>
        </p:sp>
        <p:pic>
          <p:nvPicPr>
            <p:cNvPr id="219" name="Graphic 218">
              <a:extLst>
                <a:ext uri="{FF2B5EF4-FFF2-40B4-BE49-F238E27FC236}">
                  <a16:creationId xmlns:a16="http://schemas.microsoft.com/office/drawing/2014/main" id="{E5D65E70-6567-585F-9B80-07CC0ACB17B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2393" y="3845355"/>
              <a:ext cx="457200" cy="457200"/>
            </a:xfrm>
            <a:prstGeom prst="rect">
              <a:avLst/>
            </a:prstGeom>
          </p:spPr>
        </p:pic>
      </p:grpSp>
      <p:cxnSp>
        <p:nvCxnSpPr>
          <p:cNvPr id="224" name="Straight Arrow Connector 223">
            <a:extLst>
              <a:ext uri="{FF2B5EF4-FFF2-40B4-BE49-F238E27FC236}">
                <a16:creationId xmlns:a16="http://schemas.microsoft.com/office/drawing/2014/main" id="{86CF8FE9-6D3B-6AE4-3A73-E8FB40E6C461}"/>
              </a:ext>
              <a:ext uri="{C183D7F6-B498-43B3-948B-1728B52AA6E4}">
                <adec:decorative xmlns:adec="http://schemas.microsoft.com/office/drawing/2017/decorative" val="1"/>
              </a:ext>
            </a:extLst>
          </p:cNvPr>
          <p:cNvCxnSpPr>
            <a:cxnSpLocks/>
            <a:stCxn id="185" idx="2"/>
            <a:endCxn id="221" idx="0"/>
          </p:cNvCxnSpPr>
          <p:nvPr/>
        </p:nvCxnSpPr>
        <p:spPr>
          <a:xfrm>
            <a:off x="5192254" y="2638771"/>
            <a:ext cx="0" cy="4061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CBE9E7A-9522-DCDE-9ADD-E2356BB4A7E2}"/>
              </a:ext>
              <a:ext uri="{C183D7F6-B498-43B3-948B-1728B52AA6E4}">
                <adec:decorative xmlns:adec="http://schemas.microsoft.com/office/drawing/2017/decorative" val="1"/>
              </a:ext>
            </a:extLst>
          </p:cNvPr>
          <p:cNvGrpSpPr/>
          <p:nvPr/>
        </p:nvGrpSpPr>
        <p:grpSpPr>
          <a:xfrm>
            <a:off x="6137150" y="4034856"/>
            <a:ext cx="3965586" cy="395533"/>
            <a:chOff x="7007025" y="4399811"/>
            <a:chExt cx="3965586" cy="395533"/>
          </a:xfrm>
        </p:grpSpPr>
        <p:pic>
          <p:nvPicPr>
            <p:cNvPr id="505" name="Graphic 504" descr="Kuberenetes icon">
              <a:extLst>
                <a:ext uri="{FF2B5EF4-FFF2-40B4-BE49-F238E27FC236}">
                  <a16:creationId xmlns:a16="http://schemas.microsoft.com/office/drawing/2014/main" id="{B70322DF-A9C3-33D9-F8B0-2AF343131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07025" y="4399811"/>
              <a:ext cx="395533" cy="395533"/>
            </a:xfrm>
            <a:prstGeom prst="rect">
              <a:avLst/>
            </a:prstGeom>
          </p:spPr>
        </p:pic>
        <p:sp>
          <p:nvSpPr>
            <p:cNvPr id="529" name="TextBox 528">
              <a:extLst>
                <a:ext uri="{FF2B5EF4-FFF2-40B4-BE49-F238E27FC236}">
                  <a16:creationId xmlns:a16="http://schemas.microsoft.com/office/drawing/2014/main" id="{EC028592-3305-8279-83E0-D76B1609D2E9}"/>
                </a:ext>
              </a:extLst>
            </p:cNvPr>
            <p:cNvSpPr txBox="1"/>
            <p:nvPr/>
          </p:nvSpPr>
          <p:spPr>
            <a:xfrm>
              <a:off x="7304591" y="4428124"/>
              <a:ext cx="3668020" cy="3139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sp>
        <p:nvSpPr>
          <p:cNvPr id="532" name="TextBox 531">
            <a:extLst>
              <a:ext uri="{FF2B5EF4-FFF2-40B4-BE49-F238E27FC236}">
                <a16:creationId xmlns:a16="http://schemas.microsoft.com/office/drawing/2014/main" id="{7A670AEB-9DDB-17F4-1B5B-F8AF222C4CDC}"/>
              </a:ext>
            </a:extLst>
          </p:cNvPr>
          <p:cNvSpPr txBox="1"/>
          <p:nvPr/>
        </p:nvSpPr>
        <p:spPr>
          <a:xfrm>
            <a:off x="973998" y="4627853"/>
            <a:ext cx="32898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DB administrator send authentication request against Active Directory via SSMS and/or Azure Data Studio (ADS)</a:t>
            </a:r>
          </a:p>
        </p:txBody>
      </p:sp>
      <p:pic>
        <p:nvPicPr>
          <p:cNvPr id="542" name="Graphic 541">
            <a:extLst>
              <a:ext uri="{FF2B5EF4-FFF2-40B4-BE49-F238E27FC236}">
                <a16:creationId xmlns:a16="http://schemas.microsoft.com/office/drawing/2014/main" id="{333E4CFF-E625-A3F3-3861-2758925EBC3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92034" y="1388648"/>
            <a:ext cx="640080" cy="640080"/>
          </a:xfrm>
          <a:prstGeom prst="rect">
            <a:avLst/>
          </a:prstGeom>
        </p:spPr>
      </p:pic>
      <p:grpSp>
        <p:nvGrpSpPr>
          <p:cNvPr id="58" name="Group 57">
            <a:extLst>
              <a:ext uri="{FF2B5EF4-FFF2-40B4-BE49-F238E27FC236}">
                <a16:creationId xmlns:a16="http://schemas.microsoft.com/office/drawing/2014/main" id="{87E0E4A2-453F-3C5C-DCFE-7B344AAC994B}"/>
              </a:ext>
              <a:ext uri="{C183D7F6-B498-43B3-948B-1728B52AA6E4}">
                <adec:decorative xmlns:adec="http://schemas.microsoft.com/office/drawing/2017/decorative" val="1"/>
              </a:ext>
            </a:extLst>
          </p:cNvPr>
          <p:cNvGrpSpPr/>
          <p:nvPr/>
        </p:nvGrpSpPr>
        <p:grpSpPr>
          <a:xfrm>
            <a:off x="-184815" y="1286539"/>
            <a:ext cx="1712827" cy="761546"/>
            <a:chOff x="-8889" y="2008991"/>
            <a:chExt cx="1712827" cy="761546"/>
          </a:xfrm>
        </p:grpSpPr>
        <p:pic>
          <p:nvPicPr>
            <p:cNvPr id="543" name="Graphic 542">
              <a:extLst>
                <a:ext uri="{FF2B5EF4-FFF2-40B4-BE49-F238E27FC236}">
                  <a16:creationId xmlns:a16="http://schemas.microsoft.com/office/drawing/2014/main" id="{615540E6-E6A2-18AC-CBDE-ED1A832FCB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653" y="2008991"/>
              <a:ext cx="481744" cy="481744"/>
            </a:xfrm>
            <a:prstGeom prst="rect">
              <a:avLst/>
            </a:prstGeom>
          </p:spPr>
        </p:pic>
        <p:sp>
          <p:nvSpPr>
            <p:cNvPr id="544" name="TextBox 543">
              <a:extLst>
                <a:ext uri="{FF2B5EF4-FFF2-40B4-BE49-F238E27FC236}">
                  <a16:creationId xmlns:a16="http://schemas.microsoft.com/office/drawing/2014/main" id="{6F2934F4-4FD4-FAAC-D803-C2BCEC39FC40}"/>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a:t>
              </a:r>
            </a:p>
          </p:txBody>
        </p:sp>
      </p:grpSp>
      <p:cxnSp>
        <p:nvCxnSpPr>
          <p:cNvPr id="60" name="Connector: Elbow 59">
            <a:extLst>
              <a:ext uri="{FF2B5EF4-FFF2-40B4-BE49-F238E27FC236}">
                <a16:creationId xmlns:a16="http://schemas.microsoft.com/office/drawing/2014/main" id="{4593D79D-78AE-E03B-38B7-03B705D8770B}"/>
              </a:ext>
              <a:ext uri="{C183D7F6-B498-43B3-948B-1728B52AA6E4}">
                <adec:decorative xmlns:adec="http://schemas.microsoft.com/office/drawing/2017/decorative" val="1"/>
              </a:ext>
            </a:extLst>
          </p:cNvPr>
          <p:cNvCxnSpPr>
            <a:cxnSpLocks/>
            <a:stCxn id="544" idx="2"/>
            <a:endCxn id="541" idx="1"/>
          </p:cNvCxnSpPr>
          <p:nvPr/>
        </p:nvCxnSpPr>
        <p:spPr>
          <a:xfrm rot="16200000" flipH="1">
            <a:off x="1992584" y="727099"/>
            <a:ext cx="948948" cy="359091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5" name="TextBox 544">
            <a:extLst>
              <a:ext uri="{FF2B5EF4-FFF2-40B4-BE49-F238E27FC236}">
                <a16:creationId xmlns:a16="http://schemas.microsoft.com/office/drawing/2014/main" id="{F6B09504-41D1-0550-9F36-91641EE8BF1F}"/>
              </a:ext>
            </a:extLst>
          </p:cNvPr>
          <p:cNvSpPr txBox="1"/>
          <p:nvPr/>
        </p:nvSpPr>
        <p:spPr>
          <a:xfrm>
            <a:off x="898076" y="2651902"/>
            <a:ext cx="1924395"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onboard Kubernetes cluster to Azure Arc</a:t>
            </a:r>
          </a:p>
        </p:txBody>
      </p:sp>
      <p:sp>
        <p:nvSpPr>
          <p:cNvPr id="546" name="TextBox 545">
            <a:extLst>
              <a:ext uri="{FF2B5EF4-FFF2-40B4-BE49-F238E27FC236}">
                <a16:creationId xmlns:a16="http://schemas.microsoft.com/office/drawing/2014/main" id="{60206529-E522-A176-DA3A-F07A1A306640}"/>
              </a:ext>
            </a:extLst>
          </p:cNvPr>
          <p:cNvSpPr txBox="1"/>
          <p:nvPr/>
        </p:nvSpPr>
        <p:spPr>
          <a:xfrm>
            <a:off x="1236937" y="1706254"/>
            <a:ext cx="174101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deploy Azure Arc data controller</a:t>
            </a:r>
          </a:p>
        </p:txBody>
      </p:sp>
      <p:cxnSp>
        <p:nvCxnSpPr>
          <p:cNvPr id="548" name="Connector: Elbow 547">
            <a:extLst>
              <a:ext uri="{FF2B5EF4-FFF2-40B4-BE49-F238E27FC236}">
                <a16:creationId xmlns:a16="http://schemas.microsoft.com/office/drawing/2014/main" id="{B4C7FA0D-84B6-5BED-2E24-652217A5DA42}"/>
              </a:ext>
              <a:ext uri="{C183D7F6-B498-43B3-948B-1728B52AA6E4}">
                <adec:decorative xmlns:adec="http://schemas.microsoft.com/office/drawing/2017/decorative" val="1"/>
              </a:ext>
            </a:extLst>
          </p:cNvPr>
          <p:cNvCxnSpPr>
            <a:cxnSpLocks/>
            <a:stCxn id="543" idx="3"/>
            <a:endCxn id="185" idx="1"/>
          </p:cNvCxnSpPr>
          <p:nvPr/>
        </p:nvCxnSpPr>
        <p:spPr>
          <a:xfrm>
            <a:off x="912471" y="1527411"/>
            <a:ext cx="3460446" cy="572645"/>
          </a:xfrm>
          <a:prstGeom prst="bentConnector3">
            <a:avLst>
              <a:gd name="adj1" fmla="val 5538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52" name="Graphic 551" descr="Azure arc icon">
            <a:extLst>
              <a:ext uri="{FF2B5EF4-FFF2-40B4-BE49-F238E27FC236}">
                <a16:creationId xmlns:a16="http://schemas.microsoft.com/office/drawing/2014/main" id="{1C4ACBA6-654B-6843-67A0-92AC4EA397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97923" y="2331510"/>
            <a:ext cx="369332" cy="369332"/>
          </a:xfrm>
          <a:prstGeom prst="rect">
            <a:avLst/>
          </a:prstGeom>
          <a:effectLst>
            <a:outerShdw blurRad="571500" algn="tl" rotWithShape="0">
              <a:srgbClr val="0078D4">
                <a:alpha val="70000"/>
              </a:srgbClr>
            </a:outerShdw>
          </a:effectLst>
        </p:spPr>
      </p:pic>
      <p:sp>
        <p:nvSpPr>
          <p:cNvPr id="554" name="Oval 553">
            <a:extLst>
              <a:ext uri="{FF2B5EF4-FFF2-40B4-BE49-F238E27FC236}">
                <a16:creationId xmlns:a16="http://schemas.microsoft.com/office/drawing/2014/main" id="{9587D8AC-EE81-741B-05E8-9C939457C334}"/>
              </a:ext>
            </a:extLst>
          </p:cNvPr>
          <p:cNvSpPr/>
          <p:nvPr/>
        </p:nvSpPr>
        <p:spPr>
          <a:xfrm>
            <a:off x="1119894" y="158789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cxnSp>
        <p:nvCxnSpPr>
          <p:cNvPr id="555" name="Connector: Elbow 554">
            <a:extLst>
              <a:ext uri="{FF2B5EF4-FFF2-40B4-BE49-F238E27FC236}">
                <a16:creationId xmlns:a16="http://schemas.microsoft.com/office/drawing/2014/main" id="{6AD38B3F-4F4B-6E4B-1F4C-F67B8AD665BE}"/>
              </a:ext>
              <a:ext uri="{C183D7F6-B498-43B3-948B-1728B52AA6E4}">
                <adec:decorative xmlns:adec="http://schemas.microsoft.com/office/drawing/2017/decorative" val="1"/>
              </a:ext>
            </a:extLst>
          </p:cNvPr>
          <p:cNvCxnSpPr>
            <a:cxnSpLocks/>
            <a:stCxn id="543" idx="0"/>
            <a:endCxn id="190" idx="0"/>
          </p:cNvCxnSpPr>
          <p:nvPr/>
        </p:nvCxnSpPr>
        <p:spPr>
          <a:xfrm rot="16200000" flipH="1">
            <a:off x="4935596" y="-2977458"/>
            <a:ext cx="274802" cy="8802797"/>
          </a:xfrm>
          <a:prstGeom prst="bentConnector3">
            <a:avLst>
              <a:gd name="adj1" fmla="val -83187"/>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F8DDE5C2-2FAE-E110-E598-4744C54FE3AB}"/>
              </a:ext>
            </a:extLst>
          </p:cNvPr>
          <p:cNvSpPr txBox="1"/>
          <p:nvPr/>
        </p:nvSpPr>
        <p:spPr>
          <a:xfrm>
            <a:off x="1724482" y="1071974"/>
            <a:ext cx="244698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deploy Active Directory Connector using System-managed keytab</a:t>
            </a:r>
          </a:p>
        </p:txBody>
      </p:sp>
      <p:sp>
        <p:nvSpPr>
          <p:cNvPr id="565" name="Oval 564">
            <a:extLst>
              <a:ext uri="{FF2B5EF4-FFF2-40B4-BE49-F238E27FC236}">
                <a16:creationId xmlns:a16="http://schemas.microsoft.com/office/drawing/2014/main" id="{ED822628-2D88-5739-D364-D5BC2B9F53C0}"/>
              </a:ext>
            </a:extLst>
          </p:cNvPr>
          <p:cNvSpPr/>
          <p:nvPr/>
        </p:nvSpPr>
        <p:spPr>
          <a:xfrm>
            <a:off x="1560763" y="108529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566" name="Connector: Elbow 565">
            <a:extLst>
              <a:ext uri="{FF2B5EF4-FFF2-40B4-BE49-F238E27FC236}">
                <a16:creationId xmlns:a16="http://schemas.microsoft.com/office/drawing/2014/main" id="{998A155E-00B4-F893-FEFD-7E71CD6A1FDF}"/>
              </a:ext>
              <a:ext uri="{C183D7F6-B498-43B3-948B-1728B52AA6E4}">
                <adec:decorative xmlns:adec="http://schemas.microsoft.com/office/drawing/2017/decorative" val="1"/>
              </a:ext>
            </a:extLst>
          </p:cNvPr>
          <p:cNvCxnSpPr>
            <a:cxnSpLocks/>
            <a:stCxn id="574" idx="0"/>
          </p:cNvCxnSpPr>
          <p:nvPr/>
        </p:nvCxnSpPr>
        <p:spPr>
          <a:xfrm rot="5400000" flipH="1" flipV="1">
            <a:off x="1716629" y="2133166"/>
            <a:ext cx="1615149" cy="371169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9BE19105-A917-BBD5-A0CC-7FF4D9852513}"/>
              </a:ext>
            </a:extLst>
          </p:cNvPr>
          <p:cNvSpPr txBox="1"/>
          <p:nvPr/>
        </p:nvSpPr>
        <p:spPr>
          <a:xfrm>
            <a:off x="901955" y="3205020"/>
            <a:ext cx="214466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 deploy Azure Arc-enabled SQL Managed Instance</a:t>
            </a:r>
          </a:p>
        </p:txBody>
      </p:sp>
      <p:sp>
        <p:nvSpPr>
          <p:cNvPr id="573" name="Oval 572">
            <a:extLst>
              <a:ext uri="{FF2B5EF4-FFF2-40B4-BE49-F238E27FC236}">
                <a16:creationId xmlns:a16="http://schemas.microsoft.com/office/drawing/2014/main" id="{CACB9206-F1F4-39B0-8CCF-6B28400106E3}"/>
              </a:ext>
            </a:extLst>
          </p:cNvPr>
          <p:cNvSpPr/>
          <p:nvPr/>
        </p:nvSpPr>
        <p:spPr>
          <a:xfrm>
            <a:off x="720088" y="325401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4</a:t>
            </a:r>
          </a:p>
        </p:txBody>
      </p:sp>
      <p:pic>
        <p:nvPicPr>
          <p:cNvPr id="574" name="Graphic 573">
            <a:extLst>
              <a:ext uri="{FF2B5EF4-FFF2-40B4-BE49-F238E27FC236}">
                <a16:creationId xmlns:a16="http://schemas.microsoft.com/office/drawing/2014/main" id="{D09D447E-8FFF-6B3A-B8B0-052F9D87630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486" y="4796585"/>
            <a:ext cx="481744" cy="481744"/>
          </a:xfrm>
          <a:prstGeom prst="rect">
            <a:avLst/>
          </a:prstGeom>
        </p:spPr>
      </p:pic>
      <p:pic>
        <p:nvPicPr>
          <p:cNvPr id="129" name="Graphic 128">
            <a:extLst>
              <a:ext uri="{FF2B5EF4-FFF2-40B4-BE49-F238E27FC236}">
                <a16:creationId xmlns:a16="http://schemas.microsoft.com/office/drawing/2014/main" id="{FB016167-F746-95E7-5B5D-F4AE412E239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3645" y="5111608"/>
            <a:ext cx="282285" cy="282285"/>
          </a:xfrm>
          <a:prstGeom prst="rect">
            <a:avLst/>
          </a:prstGeom>
        </p:spPr>
      </p:pic>
      <p:grpSp>
        <p:nvGrpSpPr>
          <p:cNvPr id="134" name="Group 133">
            <a:extLst>
              <a:ext uri="{FF2B5EF4-FFF2-40B4-BE49-F238E27FC236}">
                <a16:creationId xmlns:a16="http://schemas.microsoft.com/office/drawing/2014/main" id="{01CD4E0C-14E8-D4DE-9E2F-BD19314650D6}"/>
              </a:ext>
              <a:ext uri="{C183D7F6-B498-43B3-948B-1728B52AA6E4}">
                <adec:decorative xmlns:adec="http://schemas.microsoft.com/office/drawing/2017/decorative" val="1"/>
              </a:ext>
            </a:extLst>
          </p:cNvPr>
          <p:cNvGrpSpPr/>
          <p:nvPr/>
        </p:nvGrpSpPr>
        <p:grpSpPr>
          <a:xfrm>
            <a:off x="4372917" y="4846023"/>
            <a:ext cx="1638674" cy="1077430"/>
            <a:chOff x="3703996" y="5560389"/>
            <a:chExt cx="1638674" cy="1077430"/>
          </a:xfrm>
        </p:grpSpPr>
        <p:sp>
          <p:nvSpPr>
            <p:cNvPr id="530" name="TextBox 529">
              <a:extLst>
                <a:ext uri="{FF2B5EF4-FFF2-40B4-BE49-F238E27FC236}">
                  <a16:creationId xmlns:a16="http://schemas.microsoft.com/office/drawing/2014/main" id="{2AF1B683-BAF7-4EDC-2606-6AF1D81B22E8}"/>
                </a:ext>
                <a:ext uri="{C183D7F6-B498-43B3-948B-1728B52AA6E4}">
                  <adec:decorative xmlns:adec="http://schemas.microsoft.com/office/drawing/2017/decorative" val="1"/>
                </a:ext>
              </a:extLst>
            </p:cNvPr>
            <p:cNvSpPr txBox="1"/>
            <p:nvPr/>
          </p:nvSpPr>
          <p:spPr>
            <a:xfrm>
              <a:off x="3703996" y="5560389"/>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Domain Services + DNS</a:t>
              </a:r>
            </a:p>
          </p:txBody>
        </p:sp>
        <p:pic>
          <p:nvPicPr>
            <p:cNvPr id="43" name="Graphic 42">
              <a:extLst>
                <a:ext uri="{FF2B5EF4-FFF2-40B4-BE49-F238E27FC236}">
                  <a16:creationId xmlns:a16="http://schemas.microsoft.com/office/drawing/2014/main" id="{587CEAB1-551B-DBE5-5EB7-0C4D76246B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94733" y="6065230"/>
              <a:ext cx="457200" cy="457200"/>
            </a:xfrm>
            <a:prstGeom prst="rect">
              <a:avLst/>
            </a:prstGeom>
          </p:spPr>
        </p:pic>
      </p:grpSp>
      <p:grpSp>
        <p:nvGrpSpPr>
          <p:cNvPr id="135" name="Group 134">
            <a:extLst>
              <a:ext uri="{FF2B5EF4-FFF2-40B4-BE49-F238E27FC236}">
                <a16:creationId xmlns:a16="http://schemas.microsoft.com/office/drawing/2014/main" id="{24A07B6F-8406-43D4-91CF-16B43A065D2C}"/>
              </a:ext>
              <a:ext uri="{C183D7F6-B498-43B3-948B-1728B52AA6E4}">
                <adec:decorative xmlns:adec="http://schemas.microsoft.com/office/drawing/2017/decorative" val="1"/>
              </a:ext>
            </a:extLst>
          </p:cNvPr>
          <p:cNvGrpSpPr/>
          <p:nvPr/>
        </p:nvGrpSpPr>
        <p:grpSpPr>
          <a:xfrm>
            <a:off x="2139619" y="4147138"/>
            <a:ext cx="958654" cy="513850"/>
            <a:chOff x="1851853" y="5134073"/>
            <a:chExt cx="958654" cy="513850"/>
          </a:xfrm>
        </p:grpSpPr>
        <p:pic>
          <p:nvPicPr>
            <p:cNvPr id="577" name="Graphic 576">
              <a:extLst>
                <a:ext uri="{FF2B5EF4-FFF2-40B4-BE49-F238E27FC236}">
                  <a16:creationId xmlns:a16="http://schemas.microsoft.com/office/drawing/2014/main" id="{B24CDF9A-94C4-FB57-068A-81800D7E6DE1}"/>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1853" y="5134073"/>
              <a:ext cx="457200" cy="457200"/>
            </a:xfrm>
            <a:prstGeom prst="rect">
              <a:avLst/>
            </a:prstGeom>
          </p:spPr>
        </p:pic>
        <p:pic>
          <p:nvPicPr>
            <p:cNvPr id="1034" name="Picture 10">
              <a:extLst>
                <a:ext uri="{FF2B5EF4-FFF2-40B4-BE49-F238E27FC236}">
                  <a16:creationId xmlns:a16="http://schemas.microsoft.com/office/drawing/2014/main" id="{8AA37E30-4702-6ADF-91DE-F78F393A98C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3307" y="519072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578" name="Oval 577">
            <a:extLst>
              <a:ext uri="{FF2B5EF4-FFF2-40B4-BE49-F238E27FC236}">
                <a16:creationId xmlns:a16="http://schemas.microsoft.com/office/drawing/2014/main" id="{B74389C7-E21D-436A-0DF5-433E02B073E1}"/>
              </a:ext>
            </a:extLst>
          </p:cNvPr>
          <p:cNvSpPr/>
          <p:nvPr/>
        </p:nvSpPr>
        <p:spPr>
          <a:xfrm>
            <a:off x="1772546" y="4341478"/>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5a</a:t>
            </a:r>
          </a:p>
        </p:txBody>
      </p:sp>
      <p:pic>
        <p:nvPicPr>
          <p:cNvPr id="87" name="Graphic 86">
            <a:extLst>
              <a:ext uri="{FF2B5EF4-FFF2-40B4-BE49-F238E27FC236}">
                <a16:creationId xmlns:a16="http://schemas.microsoft.com/office/drawing/2014/main" id="{68987CD5-2375-FECE-06C7-967F540E3592}"/>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53148" y="1440754"/>
            <a:ext cx="274320" cy="274320"/>
          </a:xfrm>
          <a:prstGeom prst="rect">
            <a:avLst/>
          </a:prstGeom>
        </p:spPr>
      </p:pic>
      <p:cxnSp>
        <p:nvCxnSpPr>
          <p:cNvPr id="68" name="Straight Arrow Connector 67">
            <a:extLst>
              <a:ext uri="{FF2B5EF4-FFF2-40B4-BE49-F238E27FC236}">
                <a16:creationId xmlns:a16="http://schemas.microsoft.com/office/drawing/2014/main" id="{4BF7715C-AB0F-5895-81A2-54E26D781D6E}"/>
              </a:ext>
              <a:ext uri="{C183D7F6-B498-43B3-948B-1728B52AA6E4}">
                <adec:decorative xmlns:adec="http://schemas.microsoft.com/office/drawing/2017/decorative" val="1"/>
              </a:ext>
            </a:extLst>
          </p:cNvPr>
          <p:cNvCxnSpPr>
            <a:cxnSpLocks/>
            <a:endCxn id="574" idx="3"/>
          </p:cNvCxnSpPr>
          <p:nvPr/>
        </p:nvCxnSpPr>
        <p:spPr>
          <a:xfrm flipH="1">
            <a:off x="909230" y="5028403"/>
            <a:ext cx="3642361" cy="0"/>
          </a:xfrm>
          <a:prstGeom prst="straightConnector1">
            <a:avLst/>
          </a:prstGeom>
          <a:ln>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248A459-8649-B176-AAB8-0438B58D6FC6}"/>
              </a:ext>
              <a:ext uri="{C183D7F6-B498-43B3-948B-1728B52AA6E4}">
                <adec:decorative xmlns:adec="http://schemas.microsoft.com/office/drawing/2017/decorative" val="1"/>
              </a:ext>
            </a:extLst>
          </p:cNvPr>
          <p:cNvCxnSpPr>
            <a:cxnSpLocks/>
          </p:cNvCxnSpPr>
          <p:nvPr/>
        </p:nvCxnSpPr>
        <p:spPr>
          <a:xfrm flipV="1">
            <a:off x="4576929" y="3305726"/>
            <a:ext cx="0" cy="1722677"/>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4F0D82-F6AD-E390-BE4B-F419D20791FC}"/>
              </a:ext>
              <a:ext uri="{C183D7F6-B498-43B3-948B-1728B52AA6E4}">
                <adec:decorative xmlns:adec="http://schemas.microsoft.com/office/drawing/2017/decorative" val="1"/>
              </a:ext>
            </a:extLst>
          </p:cNvPr>
          <p:cNvCxnSpPr>
            <a:cxnSpLocks/>
          </p:cNvCxnSpPr>
          <p:nvPr/>
        </p:nvCxnSpPr>
        <p:spPr>
          <a:xfrm flipH="1">
            <a:off x="3098273" y="3305726"/>
            <a:ext cx="1478656" cy="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71D8297-303F-5820-CD1C-FA2583E3CEE8}"/>
              </a:ext>
              <a:ext uri="{C183D7F6-B498-43B3-948B-1728B52AA6E4}">
                <adec:decorative xmlns:adec="http://schemas.microsoft.com/office/drawing/2017/decorative" val="1"/>
              </a:ext>
            </a:extLst>
          </p:cNvPr>
          <p:cNvCxnSpPr>
            <a:cxnSpLocks/>
          </p:cNvCxnSpPr>
          <p:nvPr/>
        </p:nvCxnSpPr>
        <p:spPr>
          <a:xfrm>
            <a:off x="3053080" y="3305726"/>
            <a:ext cx="0" cy="52085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DDDBB4-D09A-E234-78A3-0BA728E62A4F}"/>
              </a:ext>
              <a:ext uri="{C183D7F6-B498-43B3-948B-1728B52AA6E4}">
                <adec:decorative xmlns:adec="http://schemas.microsoft.com/office/drawing/2017/decorative" val="1"/>
              </a:ext>
            </a:extLst>
          </p:cNvPr>
          <p:cNvCxnSpPr>
            <a:cxnSpLocks/>
          </p:cNvCxnSpPr>
          <p:nvPr/>
        </p:nvCxnSpPr>
        <p:spPr>
          <a:xfrm flipV="1">
            <a:off x="769958" y="3844443"/>
            <a:ext cx="2279497" cy="952142"/>
          </a:xfrm>
          <a:prstGeom prst="bentConnector3">
            <a:avLst>
              <a:gd name="adj1" fmla="val 43"/>
            </a:avLst>
          </a:prstGeom>
          <a:ln>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2FDFB95-6B8B-EB53-E515-18C04FD415F6}"/>
              </a:ext>
            </a:extLst>
          </p:cNvPr>
          <p:cNvSpPr txBox="1"/>
          <p:nvPr/>
        </p:nvSpPr>
        <p:spPr>
          <a:xfrm>
            <a:off x="1710364" y="5152641"/>
            <a:ext cx="1764718"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receive Kerberos ticket</a:t>
            </a:r>
          </a:p>
        </p:txBody>
      </p:sp>
      <p:sp>
        <p:nvSpPr>
          <p:cNvPr id="94" name="Oval 93">
            <a:extLst>
              <a:ext uri="{FF2B5EF4-FFF2-40B4-BE49-F238E27FC236}">
                <a16:creationId xmlns:a16="http://schemas.microsoft.com/office/drawing/2014/main" id="{55E85106-28A2-518A-B034-0EF8DF422DC1}"/>
              </a:ext>
            </a:extLst>
          </p:cNvPr>
          <p:cNvSpPr/>
          <p:nvPr/>
        </p:nvSpPr>
        <p:spPr>
          <a:xfrm>
            <a:off x="1480204" y="5128530"/>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5b</a:t>
            </a:r>
          </a:p>
        </p:txBody>
      </p:sp>
      <p:sp>
        <p:nvSpPr>
          <p:cNvPr id="95" name="TextBox 94">
            <a:extLst>
              <a:ext uri="{FF2B5EF4-FFF2-40B4-BE49-F238E27FC236}">
                <a16:creationId xmlns:a16="http://schemas.microsoft.com/office/drawing/2014/main" id="{F3F8B287-DD9D-0D57-0B2E-3700A1E344EA}"/>
              </a:ext>
            </a:extLst>
          </p:cNvPr>
          <p:cNvSpPr txBox="1"/>
          <p:nvPr/>
        </p:nvSpPr>
        <p:spPr>
          <a:xfrm>
            <a:off x="2973980" y="3809081"/>
            <a:ext cx="1665997"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use received Kerberos ticket to authenticate</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against DB instance</a:t>
            </a:r>
          </a:p>
        </p:txBody>
      </p:sp>
      <p:sp>
        <p:nvSpPr>
          <p:cNvPr id="96" name="Oval 95">
            <a:extLst>
              <a:ext uri="{FF2B5EF4-FFF2-40B4-BE49-F238E27FC236}">
                <a16:creationId xmlns:a16="http://schemas.microsoft.com/office/drawing/2014/main" id="{2E17EEE8-16EE-CB92-95E8-AC0DB7405E28}"/>
              </a:ext>
            </a:extLst>
          </p:cNvPr>
          <p:cNvSpPr/>
          <p:nvPr/>
        </p:nvSpPr>
        <p:spPr>
          <a:xfrm>
            <a:off x="3480675" y="3552256"/>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5c</a:t>
            </a:r>
          </a:p>
        </p:txBody>
      </p:sp>
      <p:sp>
        <p:nvSpPr>
          <p:cNvPr id="102" name="TextBox 101">
            <a:extLst>
              <a:ext uri="{FF2B5EF4-FFF2-40B4-BE49-F238E27FC236}">
                <a16:creationId xmlns:a16="http://schemas.microsoft.com/office/drawing/2014/main" id="{2C5EF52C-E890-22EE-40D0-3725AFB2DBB6}"/>
              </a:ext>
              <a:ext uri="{C183D7F6-B498-43B3-948B-1728B52AA6E4}">
                <adec:decorative xmlns:adec="http://schemas.microsoft.com/office/drawing/2017/decorative" val="1"/>
              </a:ext>
            </a:extLst>
          </p:cNvPr>
          <p:cNvSpPr txBox="1"/>
          <p:nvPr/>
        </p:nvSpPr>
        <p:spPr>
          <a:xfrm>
            <a:off x="9802089" y="2037955"/>
            <a:ext cx="944828" cy="529389"/>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Proxy service</a:t>
            </a:r>
          </a:p>
        </p:txBody>
      </p:sp>
      <p:pic>
        <p:nvPicPr>
          <p:cNvPr id="50" name="Graphic 49">
            <a:extLst>
              <a:ext uri="{FF2B5EF4-FFF2-40B4-BE49-F238E27FC236}">
                <a16:creationId xmlns:a16="http://schemas.microsoft.com/office/drawing/2014/main" id="{611A4460-5824-2CDF-0DB9-7B2E26748955}"/>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23415" y="2242867"/>
            <a:ext cx="302176" cy="302176"/>
          </a:xfrm>
          <a:prstGeom prst="rect">
            <a:avLst/>
          </a:prstGeom>
        </p:spPr>
      </p:pic>
      <p:pic>
        <p:nvPicPr>
          <p:cNvPr id="61" name="Graphic 60">
            <a:extLst>
              <a:ext uri="{FF2B5EF4-FFF2-40B4-BE49-F238E27FC236}">
                <a16:creationId xmlns:a16="http://schemas.microsoft.com/office/drawing/2014/main" id="{FA414724-2996-66A2-36E9-791331AA80F9}"/>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9876" y="5439901"/>
            <a:ext cx="302176" cy="302176"/>
          </a:xfrm>
          <a:prstGeom prst="rect">
            <a:avLst/>
          </a:prstGeom>
        </p:spPr>
      </p:pic>
      <p:cxnSp>
        <p:nvCxnSpPr>
          <p:cNvPr id="103" name="Connector: Elbow 102">
            <a:extLst>
              <a:ext uri="{FF2B5EF4-FFF2-40B4-BE49-F238E27FC236}">
                <a16:creationId xmlns:a16="http://schemas.microsoft.com/office/drawing/2014/main" id="{AA9DFA66-196A-F8D4-E905-CA2694E99056}"/>
              </a:ext>
              <a:ext uri="{C183D7F6-B498-43B3-948B-1728B52AA6E4}">
                <adec:decorative xmlns:adec="http://schemas.microsoft.com/office/drawing/2017/decorative" val="1"/>
              </a:ext>
            </a:extLst>
          </p:cNvPr>
          <p:cNvCxnSpPr>
            <a:cxnSpLocks/>
            <a:stCxn id="221" idx="3"/>
            <a:endCxn id="190" idx="2"/>
          </p:cNvCxnSpPr>
          <p:nvPr/>
        </p:nvCxnSpPr>
        <p:spPr>
          <a:xfrm flipV="1">
            <a:off x="6011591" y="2638771"/>
            <a:ext cx="3462805" cy="944819"/>
          </a:xfrm>
          <a:prstGeom prst="bentConnector2">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A585F55-C912-C48C-C8B4-E2731CF3562E}"/>
              </a:ext>
            </a:extLst>
          </p:cNvPr>
          <p:cNvSpPr txBox="1"/>
          <p:nvPr/>
        </p:nvSpPr>
        <p:spPr>
          <a:xfrm>
            <a:off x="6445068" y="3350625"/>
            <a:ext cx="2858184"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resolution internal usage via ADC DNS server </a:t>
            </a:r>
          </a:p>
        </p:txBody>
      </p:sp>
      <p:cxnSp>
        <p:nvCxnSpPr>
          <p:cNvPr id="62" name="Connector: Elbow 61">
            <a:extLst>
              <a:ext uri="{FF2B5EF4-FFF2-40B4-BE49-F238E27FC236}">
                <a16:creationId xmlns:a16="http://schemas.microsoft.com/office/drawing/2014/main" id="{1DB2EADF-35B8-A6F6-3C90-E0BAD900B019}"/>
              </a:ext>
              <a:ext uri="{C183D7F6-B498-43B3-948B-1728B52AA6E4}">
                <adec:decorative xmlns:adec="http://schemas.microsoft.com/office/drawing/2017/decorative" val="1"/>
              </a:ext>
            </a:extLst>
          </p:cNvPr>
          <p:cNvCxnSpPr>
            <a:cxnSpLocks/>
            <a:stCxn id="530" idx="3"/>
            <a:endCxn id="102" idx="2"/>
          </p:cNvCxnSpPr>
          <p:nvPr/>
        </p:nvCxnSpPr>
        <p:spPr>
          <a:xfrm flipV="1">
            <a:off x="6011591" y="2567344"/>
            <a:ext cx="4262912" cy="2817394"/>
          </a:xfrm>
          <a:prstGeom prst="bentConnector2">
            <a:avLst/>
          </a:prstGeom>
          <a:ln>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F282A2-D8EF-DDF3-DB35-ED3A8CCF1761}"/>
              </a:ext>
            </a:extLst>
          </p:cNvPr>
          <p:cNvSpPr txBox="1"/>
          <p:nvPr/>
        </p:nvSpPr>
        <p:spPr>
          <a:xfrm>
            <a:off x="8595494" y="4987651"/>
            <a:ext cx="175780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Forward DNS resolution to</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DNS server</a:t>
            </a:r>
          </a:p>
        </p:txBody>
      </p:sp>
      <p:sp>
        <p:nvSpPr>
          <p:cNvPr id="73" name="TextBox 72">
            <a:extLst>
              <a:ext uri="{FF2B5EF4-FFF2-40B4-BE49-F238E27FC236}">
                <a16:creationId xmlns:a16="http://schemas.microsoft.com/office/drawing/2014/main" id="{1A5B6C29-B6CD-77A3-F466-E4954E6178FD}"/>
              </a:ext>
            </a:extLst>
          </p:cNvPr>
          <p:cNvSpPr txBox="1"/>
          <p:nvPr/>
        </p:nvSpPr>
        <p:spPr>
          <a:xfrm>
            <a:off x="1143512" y="5970604"/>
            <a:ext cx="3504995"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AD administrator creates dedicated service account (DSA), SQLMI AD OU, and grant permissions on OUs to DSA</a:t>
            </a:r>
          </a:p>
        </p:txBody>
      </p:sp>
      <p:sp>
        <p:nvSpPr>
          <p:cNvPr id="74" name="Oval 73">
            <a:extLst>
              <a:ext uri="{FF2B5EF4-FFF2-40B4-BE49-F238E27FC236}">
                <a16:creationId xmlns:a16="http://schemas.microsoft.com/office/drawing/2014/main" id="{D58C6192-E4F8-4EAD-184A-EA67C7AA77CA}"/>
              </a:ext>
            </a:extLst>
          </p:cNvPr>
          <p:cNvSpPr/>
          <p:nvPr/>
        </p:nvSpPr>
        <p:spPr>
          <a:xfrm>
            <a:off x="1257054" y="5681797"/>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0</a:t>
            </a:r>
          </a:p>
        </p:txBody>
      </p:sp>
      <p:grpSp>
        <p:nvGrpSpPr>
          <p:cNvPr id="88" name="Group 87">
            <a:extLst>
              <a:ext uri="{FF2B5EF4-FFF2-40B4-BE49-F238E27FC236}">
                <a16:creationId xmlns:a16="http://schemas.microsoft.com/office/drawing/2014/main" id="{60BDDD63-1095-6979-F2A2-019882734619}"/>
              </a:ext>
              <a:ext uri="{C183D7F6-B498-43B3-948B-1728B52AA6E4}">
                <adec:decorative xmlns:adec="http://schemas.microsoft.com/office/drawing/2017/decorative" val="1"/>
              </a:ext>
            </a:extLst>
          </p:cNvPr>
          <p:cNvGrpSpPr/>
          <p:nvPr/>
        </p:nvGrpSpPr>
        <p:grpSpPr>
          <a:xfrm>
            <a:off x="-184816" y="5731852"/>
            <a:ext cx="1712827" cy="761546"/>
            <a:chOff x="-8889" y="2008991"/>
            <a:chExt cx="1712827" cy="761546"/>
          </a:xfrm>
        </p:grpSpPr>
        <p:pic>
          <p:nvPicPr>
            <p:cNvPr id="89" name="Graphic 88">
              <a:extLst>
                <a:ext uri="{FF2B5EF4-FFF2-40B4-BE49-F238E27FC236}">
                  <a16:creationId xmlns:a16="http://schemas.microsoft.com/office/drawing/2014/main" id="{82FBB974-E127-A324-2589-788240F2B1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653" y="2008991"/>
              <a:ext cx="481744" cy="481744"/>
            </a:xfrm>
            <a:prstGeom prst="rect">
              <a:avLst/>
            </a:prstGeom>
          </p:spPr>
        </p:pic>
        <p:sp>
          <p:nvSpPr>
            <p:cNvPr id="90" name="TextBox 89">
              <a:extLst>
                <a:ext uri="{FF2B5EF4-FFF2-40B4-BE49-F238E27FC236}">
                  <a16:creationId xmlns:a16="http://schemas.microsoft.com/office/drawing/2014/main" id="{7F2BE393-BD6A-7B8E-2699-C9E9120BF6A1}"/>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AD Administrator</a:t>
              </a:r>
            </a:p>
          </p:txBody>
        </p:sp>
      </p:grpSp>
      <p:sp>
        <p:nvSpPr>
          <p:cNvPr id="92" name="TextBox 91">
            <a:extLst>
              <a:ext uri="{FF2B5EF4-FFF2-40B4-BE49-F238E27FC236}">
                <a16:creationId xmlns:a16="http://schemas.microsoft.com/office/drawing/2014/main" id="{C112E381-CD0F-BAF0-385C-55A8C986428B}"/>
              </a:ext>
            </a:extLst>
          </p:cNvPr>
          <p:cNvSpPr txBox="1"/>
          <p:nvPr/>
        </p:nvSpPr>
        <p:spPr>
          <a:xfrm>
            <a:off x="-192379" y="5409874"/>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a:t>
            </a:r>
          </a:p>
        </p:txBody>
      </p:sp>
      <p:cxnSp>
        <p:nvCxnSpPr>
          <p:cNvPr id="93" name="Connector: Elbow 92">
            <a:extLst>
              <a:ext uri="{FF2B5EF4-FFF2-40B4-BE49-F238E27FC236}">
                <a16:creationId xmlns:a16="http://schemas.microsoft.com/office/drawing/2014/main" id="{9044BCCB-C940-F406-4F2F-188D979DD33F}"/>
              </a:ext>
              <a:ext uri="{C183D7F6-B498-43B3-948B-1728B52AA6E4}">
                <adec:decorative xmlns:adec="http://schemas.microsoft.com/office/drawing/2017/decorative" val="1"/>
              </a:ext>
            </a:extLst>
          </p:cNvPr>
          <p:cNvCxnSpPr>
            <a:cxnSpLocks/>
            <a:stCxn id="89" idx="3"/>
          </p:cNvCxnSpPr>
          <p:nvPr/>
        </p:nvCxnSpPr>
        <p:spPr>
          <a:xfrm>
            <a:off x="912470" y="5972724"/>
            <a:ext cx="4279784" cy="350128"/>
          </a:xfrm>
          <a:prstGeom prst="bentConnector3">
            <a:avLst>
              <a:gd name="adj1" fmla="val 84917"/>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0DEF4F0-6043-F088-AEC9-B2113ECCEE7A}"/>
              </a:ext>
              <a:ext uri="{C183D7F6-B498-43B3-948B-1728B52AA6E4}">
                <adec:decorative xmlns:adec="http://schemas.microsoft.com/office/drawing/2017/decorative" val="1"/>
              </a:ext>
            </a:extLst>
          </p:cNvPr>
          <p:cNvCxnSpPr>
            <a:cxnSpLocks/>
            <a:endCxn id="530" idx="2"/>
          </p:cNvCxnSpPr>
          <p:nvPr/>
        </p:nvCxnSpPr>
        <p:spPr>
          <a:xfrm flipV="1">
            <a:off x="5192254" y="5923453"/>
            <a:ext cx="0" cy="3993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47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Rectangle 503">
            <a:extLst>
              <a:ext uri="{FF2B5EF4-FFF2-40B4-BE49-F238E27FC236}">
                <a16:creationId xmlns:a16="http://schemas.microsoft.com/office/drawing/2014/main" id="{31B32F80-7041-4C1A-9CB1-603EFC8F33C6}"/>
              </a:ext>
              <a:ext uri="{C183D7F6-B498-43B3-948B-1728B52AA6E4}">
                <adec:decorative xmlns:adec="http://schemas.microsoft.com/office/drawing/2017/decorative" val="1"/>
              </a:ext>
            </a:extLst>
          </p:cNvPr>
          <p:cNvSpPr/>
          <p:nvPr/>
        </p:nvSpPr>
        <p:spPr bwMode="auto">
          <a:xfrm>
            <a:off x="4142415" y="1245108"/>
            <a:ext cx="7946689" cy="3483931"/>
          </a:xfrm>
          <a:prstGeom prst="rect">
            <a:avLst/>
          </a:prstGeom>
          <a:solidFill>
            <a:schemeClr val="accent6">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41" name="Rectangle 540">
            <a:extLst>
              <a:ext uri="{FF2B5EF4-FFF2-40B4-BE49-F238E27FC236}">
                <a16:creationId xmlns:a16="http://schemas.microsoft.com/office/drawing/2014/main" id="{D1DAA2DB-D1FD-6DFF-546E-7DA702608CCF}"/>
              </a:ext>
              <a:ext uri="{C183D7F6-B498-43B3-948B-1728B52AA6E4}">
                <adec:decorative xmlns:adec="http://schemas.microsoft.com/office/drawing/2017/decorative" val="1"/>
              </a:ext>
            </a:extLst>
          </p:cNvPr>
          <p:cNvSpPr/>
          <p:nvPr/>
        </p:nvSpPr>
        <p:spPr bwMode="auto">
          <a:xfrm>
            <a:off x="4262518" y="1394343"/>
            <a:ext cx="6011985" cy="3205379"/>
          </a:xfrm>
          <a:prstGeom prst="rect">
            <a:avLst/>
          </a:prstGeom>
          <a:solidFill>
            <a:schemeClr val="bg2">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Title 1">
            <a:extLst>
              <a:ext uri="{FF2B5EF4-FFF2-40B4-BE49-F238E27FC236}">
                <a16:creationId xmlns:a16="http://schemas.microsoft.com/office/drawing/2014/main" id="{B30958C4-32A1-CC32-252E-B01B44B644AB}"/>
              </a:ext>
            </a:extLst>
          </p:cNvPr>
          <p:cNvSpPr>
            <a:spLocks noGrp="1"/>
          </p:cNvSpPr>
          <p:nvPr>
            <p:ph type="title"/>
          </p:nvPr>
        </p:nvSpPr>
        <p:spPr>
          <a:xfrm>
            <a:off x="297850" y="268771"/>
            <a:ext cx="11894149" cy="353943"/>
          </a:xfrm>
        </p:spPr>
        <p:txBody>
          <a:bodyPr/>
          <a:lstStyle/>
          <a:p>
            <a:r>
              <a:rPr kumimoji="0" lang="en-US" sz="2300" b="1" i="0" u="none" strike="noStrike" kern="1200" cap="none" spc="-50" normalizeH="0" baseline="0" noProof="0" dirty="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 Azure Arc-enabled SQL Managed Instance AD authentication flow (customer-managed)</a:t>
            </a:r>
            <a:endParaRPr lang="en-US" sz="2300" dirty="0">
              <a:latin typeface="Tenorite" panose="00000500000000000000" pitchFamily="2" charset="0"/>
            </a:endParaRPr>
          </a:p>
        </p:txBody>
      </p:sp>
      <p:sp>
        <p:nvSpPr>
          <p:cNvPr id="223" name="Oval 222">
            <a:extLst>
              <a:ext uri="{FF2B5EF4-FFF2-40B4-BE49-F238E27FC236}">
                <a16:creationId xmlns:a16="http://schemas.microsoft.com/office/drawing/2014/main" id="{6BA4C9F0-8B4D-5185-4D6A-64E959964FA9}"/>
              </a:ext>
            </a:extLst>
          </p:cNvPr>
          <p:cNvSpPr/>
          <p:nvPr/>
        </p:nvSpPr>
        <p:spPr>
          <a:xfrm>
            <a:off x="723645" y="2453362"/>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grpSp>
        <p:nvGrpSpPr>
          <p:cNvPr id="3" name="Group 2">
            <a:extLst>
              <a:ext uri="{FF2B5EF4-FFF2-40B4-BE49-F238E27FC236}">
                <a16:creationId xmlns:a16="http://schemas.microsoft.com/office/drawing/2014/main" id="{98A5A1F3-3A7F-5AA9-9A77-36A26C8439EE}"/>
              </a:ext>
              <a:ext uri="{C183D7F6-B498-43B3-948B-1728B52AA6E4}">
                <adec:decorative xmlns:adec="http://schemas.microsoft.com/office/drawing/2017/decorative" val="1"/>
              </a:ext>
            </a:extLst>
          </p:cNvPr>
          <p:cNvGrpSpPr/>
          <p:nvPr/>
        </p:nvGrpSpPr>
        <p:grpSpPr>
          <a:xfrm>
            <a:off x="4372917" y="1561341"/>
            <a:ext cx="1638674" cy="1077430"/>
            <a:chOff x="2319195" y="2592444"/>
            <a:chExt cx="1638674" cy="1077430"/>
          </a:xfrm>
        </p:grpSpPr>
        <p:sp>
          <p:nvSpPr>
            <p:cNvPr id="185" name="TextBox 184">
              <a:extLst>
                <a:ext uri="{FF2B5EF4-FFF2-40B4-BE49-F238E27FC236}">
                  <a16:creationId xmlns:a16="http://schemas.microsoft.com/office/drawing/2014/main" id="{E6F0103B-01DE-8D46-66B9-CFFD2FBB7126}"/>
                </a:ext>
                <a:ext uri="{C183D7F6-B498-43B3-948B-1728B52AA6E4}">
                  <adec:decorative xmlns:adec="http://schemas.microsoft.com/office/drawing/2017/decorative" val="1"/>
                </a:ext>
              </a:extLst>
            </p:cNvPr>
            <p:cNvSpPr txBox="1"/>
            <p:nvPr/>
          </p:nvSpPr>
          <p:spPr>
            <a:xfrm>
              <a:off x="2319195" y="259244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controller</a:t>
              </a:r>
            </a:p>
          </p:txBody>
        </p:sp>
        <p:pic>
          <p:nvPicPr>
            <p:cNvPr id="187" name="Graphic 186">
              <a:extLst>
                <a:ext uri="{FF2B5EF4-FFF2-40B4-BE49-F238E27FC236}">
                  <a16:creationId xmlns:a16="http://schemas.microsoft.com/office/drawing/2014/main" id="{06962C33-6EE3-9BE1-76C4-2F5AC4E0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9932" y="3069058"/>
              <a:ext cx="457200" cy="457200"/>
            </a:xfrm>
            <a:prstGeom prst="rect">
              <a:avLst/>
            </a:prstGeom>
          </p:spPr>
        </p:pic>
      </p:grpSp>
      <p:cxnSp>
        <p:nvCxnSpPr>
          <p:cNvPr id="23" name="Straight Arrow Connector 22">
            <a:extLst>
              <a:ext uri="{FF2B5EF4-FFF2-40B4-BE49-F238E27FC236}">
                <a16:creationId xmlns:a16="http://schemas.microsoft.com/office/drawing/2014/main" id="{B921829A-355C-E352-F17A-90EF19557871}"/>
              </a:ext>
              <a:ext uri="{C183D7F6-B498-43B3-948B-1728B52AA6E4}">
                <adec:decorative xmlns:adec="http://schemas.microsoft.com/office/drawing/2017/decorative" val="1"/>
              </a:ext>
            </a:extLst>
          </p:cNvPr>
          <p:cNvCxnSpPr>
            <a:cxnSpLocks/>
            <a:stCxn id="185" idx="3"/>
            <a:endCxn id="190" idx="1"/>
          </p:cNvCxnSpPr>
          <p:nvPr/>
        </p:nvCxnSpPr>
        <p:spPr>
          <a:xfrm>
            <a:off x="6011591" y="2100056"/>
            <a:ext cx="1542318" cy="0"/>
          </a:xfrm>
          <a:prstGeom prst="straightConnector1">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5AAB9AF-0E0A-8C58-F879-0CA36E79A9F0}"/>
              </a:ext>
            </a:extLst>
          </p:cNvPr>
          <p:cNvSpPr txBox="1"/>
          <p:nvPr/>
        </p:nvSpPr>
        <p:spPr>
          <a:xfrm>
            <a:off x="5915079" y="1705394"/>
            <a:ext cx="1735341" cy="369332"/>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Tenorite" panose="00000500000000000000" pitchFamily="2" charset="0"/>
                <a:ea typeface="+mn-ea"/>
                <a:cs typeface="Segoe UI Semibold" panose="020B0502040204020203" pitchFamily="34" charset="0"/>
              </a:rPr>
              <a:t>Customer-managed keytab deployment mode</a:t>
            </a:r>
          </a:p>
        </p:txBody>
      </p:sp>
      <p:grpSp>
        <p:nvGrpSpPr>
          <p:cNvPr id="28" name="Group 27">
            <a:extLst>
              <a:ext uri="{FF2B5EF4-FFF2-40B4-BE49-F238E27FC236}">
                <a16:creationId xmlns:a16="http://schemas.microsoft.com/office/drawing/2014/main" id="{B932ECB4-7DFF-0F94-1182-957D7ED89D66}"/>
              </a:ext>
              <a:ext uri="{C183D7F6-B498-43B3-948B-1728B52AA6E4}">
                <adec:decorative xmlns:adec="http://schemas.microsoft.com/office/drawing/2017/decorative" val="1"/>
              </a:ext>
            </a:extLst>
          </p:cNvPr>
          <p:cNvGrpSpPr/>
          <p:nvPr/>
        </p:nvGrpSpPr>
        <p:grpSpPr>
          <a:xfrm>
            <a:off x="4372917" y="3044875"/>
            <a:ext cx="1638674" cy="1077430"/>
            <a:chOff x="4481656" y="3312574"/>
            <a:chExt cx="1638674" cy="1077430"/>
          </a:xfrm>
        </p:grpSpPr>
        <p:sp>
          <p:nvSpPr>
            <p:cNvPr id="221" name="TextBox 220">
              <a:extLst>
                <a:ext uri="{FF2B5EF4-FFF2-40B4-BE49-F238E27FC236}">
                  <a16:creationId xmlns:a16="http://schemas.microsoft.com/office/drawing/2014/main" id="{859664D5-123E-228E-1F2E-0322CC6A34F5}"/>
                </a:ext>
                <a:ext uri="{C183D7F6-B498-43B3-948B-1728B52AA6E4}">
                  <adec:decorative xmlns:adec="http://schemas.microsoft.com/office/drawing/2017/decorative" val="1"/>
                </a:ext>
              </a:extLst>
            </p:cNvPr>
            <p:cNvSpPr txBox="1"/>
            <p:nvPr/>
          </p:nvSpPr>
          <p:spPr>
            <a:xfrm>
              <a:off x="4481656" y="3312574"/>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Arc-enabled SQL Managed Instance</a:t>
              </a:r>
            </a:p>
          </p:txBody>
        </p:sp>
        <p:pic>
          <p:nvPicPr>
            <p:cNvPr id="219" name="Graphic 218">
              <a:extLst>
                <a:ext uri="{FF2B5EF4-FFF2-40B4-BE49-F238E27FC236}">
                  <a16:creationId xmlns:a16="http://schemas.microsoft.com/office/drawing/2014/main" id="{E5D65E70-6567-585F-9B80-07CC0ACB17B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2393" y="3845355"/>
              <a:ext cx="457200" cy="457200"/>
            </a:xfrm>
            <a:prstGeom prst="rect">
              <a:avLst/>
            </a:prstGeom>
          </p:spPr>
        </p:pic>
      </p:grpSp>
      <p:cxnSp>
        <p:nvCxnSpPr>
          <p:cNvPr id="224" name="Straight Arrow Connector 223">
            <a:extLst>
              <a:ext uri="{FF2B5EF4-FFF2-40B4-BE49-F238E27FC236}">
                <a16:creationId xmlns:a16="http://schemas.microsoft.com/office/drawing/2014/main" id="{86CF8FE9-6D3B-6AE4-3A73-E8FB40E6C461}"/>
              </a:ext>
              <a:ext uri="{C183D7F6-B498-43B3-948B-1728B52AA6E4}">
                <adec:decorative xmlns:adec="http://schemas.microsoft.com/office/drawing/2017/decorative" val="1"/>
              </a:ext>
            </a:extLst>
          </p:cNvPr>
          <p:cNvCxnSpPr>
            <a:cxnSpLocks/>
            <a:stCxn id="185" idx="2"/>
            <a:endCxn id="221" idx="0"/>
          </p:cNvCxnSpPr>
          <p:nvPr/>
        </p:nvCxnSpPr>
        <p:spPr>
          <a:xfrm>
            <a:off x="5192254" y="2638771"/>
            <a:ext cx="0" cy="4061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CBE9E7A-9522-DCDE-9ADD-E2356BB4A7E2}"/>
              </a:ext>
              <a:ext uri="{C183D7F6-B498-43B3-948B-1728B52AA6E4}">
                <adec:decorative xmlns:adec="http://schemas.microsoft.com/office/drawing/2017/decorative" val="1"/>
              </a:ext>
            </a:extLst>
          </p:cNvPr>
          <p:cNvGrpSpPr/>
          <p:nvPr/>
        </p:nvGrpSpPr>
        <p:grpSpPr>
          <a:xfrm>
            <a:off x="6011591" y="4116800"/>
            <a:ext cx="3852847" cy="395533"/>
            <a:chOff x="7007025" y="4399811"/>
            <a:chExt cx="3852847" cy="395533"/>
          </a:xfrm>
        </p:grpSpPr>
        <p:pic>
          <p:nvPicPr>
            <p:cNvPr id="505" name="Graphic 504" descr="Kuberenetes icon">
              <a:extLst>
                <a:ext uri="{FF2B5EF4-FFF2-40B4-BE49-F238E27FC236}">
                  <a16:creationId xmlns:a16="http://schemas.microsoft.com/office/drawing/2014/main" id="{B70322DF-A9C3-33D9-F8B0-2AF343131C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7025" y="4399811"/>
              <a:ext cx="395533" cy="395533"/>
            </a:xfrm>
            <a:prstGeom prst="rect">
              <a:avLst/>
            </a:prstGeom>
          </p:spPr>
        </p:pic>
        <p:sp>
          <p:nvSpPr>
            <p:cNvPr id="529" name="TextBox 528">
              <a:extLst>
                <a:ext uri="{FF2B5EF4-FFF2-40B4-BE49-F238E27FC236}">
                  <a16:creationId xmlns:a16="http://schemas.microsoft.com/office/drawing/2014/main" id="{EC028592-3305-8279-83E0-D76B1609D2E9}"/>
                </a:ext>
              </a:extLst>
            </p:cNvPr>
            <p:cNvSpPr txBox="1"/>
            <p:nvPr/>
          </p:nvSpPr>
          <p:spPr>
            <a:xfrm>
              <a:off x="7191852" y="4438256"/>
              <a:ext cx="3668020" cy="3000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sp>
        <p:nvSpPr>
          <p:cNvPr id="532" name="TextBox 531">
            <a:extLst>
              <a:ext uri="{FF2B5EF4-FFF2-40B4-BE49-F238E27FC236}">
                <a16:creationId xmlns:a16="http://schemas.microsoft.com/office/drawing/2014/main" id="{7A670AEB-9DDB-17F4-1B5B-F8AF222C4CDC}"/>
              </a:ext>
            </a:extLst>
          </p:cNvPr>
          <p:cNvSpPr txBox="1"/>
          <p:nvPr/>
        </p:nvSpPr>
        <p:spPr>
          <a:xfrm>
            <a:off x="973998" y="4627853"/>
            <a:ext cx="32898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DB administrator send authentication request against Active Directory via SSMS and/or Azure Data Studio (ADS)</a:t>
            </a:r>
          </a:p>
        </p:txBody>
      </p:sp>
      <p:pic>
        <p:nvPicPr>
          <p:cNvPr id="542" name="Graphic 541">
            <a:extLst>
              <a:ext uri="{FF2B5EF4-FFF2-40B4-BE49-F238E27FC236}">
                <a16:creationId xmlns:a16="http://schemas.microsoft.com/office/drawing/2014/main" id="{333E4CFF-E625-A3F3-3861-2758925EBC3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693" y="1388648"/>
            <a:ext cx="640080" cy="640080"/>
          </a:xfrm>
          <a:prstGeom prst="rect">
            <a:avLst/>
          </a:prstGeom>
        </p:spPr>
      </p:pic>
      <p:grpSp>
        <p:nvGrpSpPr>
          <p:cNvPr id="58" name="Group 57">
            <a:extLst>
              <a:ext uri="{FF2B5EF4-FFF2-40B4-BE49-F238E27FC236}">
                <a16:creationId xmlns:a16="http://schemas.microsoft.com/office/drawing/2014/main" id="{87E0E4A2-453F-3C5C-DCFE-7B344AAC994B}"/>
              </a:ext>
              <a:ext uri="{C183D7F6-B498-43B3-948B-1728B52AA6E4}">
                <adec:decorative xmlns:adec="http://schemas.microsoft.com/office/drawing/2017/decorative" val="1"/>
              </a:ext>
            </a:extLst>
          </p:cNvPr>
          <p:cNvGrpSpPr/>
          <p:nvPr/>
        </p:nvGrpSpPr>
        <p:grpSpPr>
          <a:xfrm>
            <a:off x="-184815" y="1286539"/>
            <a:ext cx="1712827" cy="761546"/>
            <a:chOff x="-8889" y="2008991"/>
            <a:chExt cx="1712827" cy="761546"/>
          </a:xfrm>
        </p:grpSpPr>
        <p:pic>
          <p:nvPicPr>
            <p:cNvPr id="543" name="Graphic 542">
              <a:extLst>
                <a:ext uri="{FF2B5EF4-FFF2-40B4-BE49-F238E27FC236}">
                  <a16:creationId xmlns:a16="http://schemas.microsoft.com/office/drawing/2014/main" id="{615540E6-E6A2-18AC-CBDE-ED1A832FCB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653" y="2008991"/>
              <a:ext cx="481744" cy="481744"/>
            </a:xfrm>
            <a:prstGeom prst="rect">
              <a:avLst/>
            </a:prstGeom>
          </p:spPr>
        </p:pic>
        <p:sp>
          <p:nvSpPr>
            <p:cNvPr id="544" name="TextBox 543">
              <a:extLst>
                <a:ext uri="{FF2B5EF4-FFF2-40B4-BE49-F238E27FC236}">
                  <a16:creationId xmlns:a16="http://schemas.microsoft.com/office/drawing/2014/main" id="{6F2934F4-4FD4-FAAC-D803-C2BCEC39FC40}"/>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a:t>
              </a:r>
            </a:p>
          </p:txBody>
        </p:sp>
      </p:grpSp>
      <p:cxnSp>
        <p:nvCxnSpPr>
          <p:cNvPr id="60" name="Connector: Elbow 59">
            <a:extLst>
              <a:ext uri="{FF2B5EF4-FFF2-40B4-BE49-F238E27FC236}">
                <a16:creationId xmlns:a16="http://schemas.microsoft.com/office/drawing/2014/main" id="{4593D79D-78AE-E03B-38B7-03B705D8770B}"/>
              </a:ext>
              <a:ext uri="{C183D7F6-B498-43B3-948B-1728B52AA6E4}">
                <adec:decorative xmlns:adec="http://schemas.microsoft.com/office/drawing/2017/decorative" val="1"/>
              </a:ext>
            </a:extLst>
          </p:cNvPr>
          <p:cNvCxnSpPr>
            <a:cxnSpLocks/>
            <a:stCxn id="544" idx="2"/>
            <a:endCxn id="541" idx="1"/>
          </p:cNvCxnSpPr>
          <p:nvPr/>
        </p:nvCxnSpPr>
        <p:spPr>
          <a:xfrm rot="16200000" flipH="1">
            <a:off x="1992584" y="727099"/>
            <a:ext cx="948948" cy="359091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5" name="TextBox 544">
            <a:extLst>
              <a:ext uri="{FF2B5EF4-FFF2-40B4-BE49-F238E27FC236}">
                <a16:creationId xmlns:a16="http://schemas.microsoft.com/office/drawing/2014/main" id="{F6B09504-41D1-0550-9F36-91641EE8BF1F}"/>
              </a:ext>
            </a:extLst>
          </p:cNvPr>
          <p:cNvSpPr txBox="1"/>
          <p:nvPr/>
        </p:nvSpPr>
        <p:spPr>
          <a:xfrm>
            <a:off x="898076" y="2651902"/>
            <a:ext cx="1924395"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onboard Kubernetes cluster to Azure Arc</a:t>
            </a:r>
          </a:p>
        </p:txBody>
      </p:sp>
      <p:sp>
        <p:nvSpPr>
          <p:cNvPr id="546" name="TextBox 545">
            <a:extLst>
              <a:ext uri="{FF2B5EF4-FFF2-40B4-BE49-F238E27FC236}">
                <a16:creationId xmlns:a16="http://schemas.microsoft.com/office/drawing/2014/main" id="{60206529-E522-A176-DA3A-F07A1A306640}"/>
              </a:ext>
            </a:extLst>
          </p:cNvPr>
          <p:cNvSpPr txBox="1"/>
          <p:nvPr/>
        </p:nvSpPr>
        <p:spPr>
          <a:xfrm>
            <a:off x="1236937" y="1706254"/>
            <a:ext cx="174101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administrator deploy Azure Arc data controller</a:t>
            </a:r>
          </a:p>
        </p:txBody>
      </p:sp>
      <p:cxnSp>
        <p:nvCxnSpPr>
          <p:cNvPr id="548" name="Connector: Elbow 547">
            <a:extLst>
              <a:ext uri="{FF2B5EF4-FFF2-40B4-BE49-F238E27FC236}">
                <a16:creationId xmlns:a16="http://schemas.microsoft.com/office/drawing/2014/main" id="{B4C7FA0D-84B6-5BED-2E24-652217A5DA42}"/>
              </a:ext>
              <a:ext uri="{C183D7F6-B498-43B3-948B-1728B52AA6E4}">
                <adec:decorative xmlns:adec="http://schemas.microsoft.com/office/drawing/2017/decorative" val="1"/>
              </a:ext>
            </a:extLst>
          </p:cNvPr>
          <p:cNvCxnSpPr>
            <a:cxnSpLocks/>
            <a:stCxn id="543" idx="3"/>
            <a:endCxn id="185" idx="1"/>
          </p:cNvCxnSpPr>
          <p:nvPr/>
        </p:nvCxnSpPr>
        <p:spPr>
          <a:xfrm>
            <a:off x="912471" y="1527411"/>
            <a:ext cx="3460446" cy="572645"/>
          </a:xfrm>
          <a:prstGeom prst="bentConnector3">
            <a:avLst>
              <a:gd name="adj1" fmla="val 5501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52" name="Graphic 551" descr="Azure arc icon">
            <a:extLst>
              <a:ext uri="{FF2B5EF4-FFF2-40B4-BE49-F238E27FC236}">
                <a16:creationId xmlns:a16="http://schemas.microsoft.com/office/drawing/2014/main" id="{1C4ACBA6-654B-6843-67A0-92AC4EA397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97923" y="2331510"/>
            <a:ext cx="369332" cy="369332"/>
          </a:xfrm>
          <a:prstGeom prst="rect">
            <a:avLst/>
          </a:prstGeom>
          <a:effectLst>
            <a:outerShdw blurRad="571500" algn="tl" rotWithShape="0">
              <a:srgbClr val="0078D4">
                <a:alpha val="70000"/>
              </a:srgbClr>
            </a:outerShdw>
          </a:effectLst>
        </p:spPr>
      </p:pic>
      <p:sp>
        <p:nvSpPr>
          <p:cNvPr id="554" name="Oval 553">
            <a:extLst>
              <a:ext uri="{FF2B5EF4-FFF2-40B4-BE49-F238E27FC236}">
                <a16:creationId xmlns:a16="http://schemas.microsoft.com/office/drawing/2014/main" id="{9587D8AC-EE81-741B-05E8-9C939457C334}"/>
              </a:ext>
            </a:extLst>
          </p:cNvPr>
          <p:cNvSpPr/>
          <p:nvPr/>
        </p:nvSpPr>
        <p:spPr>
          <a:xfrm>
            <a:off x="1116520" y="1588947"/>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cxnSp>
        <p:nvCxnSpPr>
          <p:cNvPr id="555" name="Connector: Elbow 554">
            <a:extLst>
              <a:ext uri="{FF2B5EF4-FFF2-40B4-BE49-F238E27FC236}">
                <a16:creationId xmlns:a16="http://schemas.microsoft.com/office/drawing/2014/main" id="{6AD38B3F-4F4B-6E4B-1F4C-F67B8AD665BE}"/>
              </a:ext>
              <a:ext uri="{C183D7F6-B498-43B3-948B-1728B52AA6E4}">
                <adec:decorative xmlns:adec="http://schemas.microsoft.com/office/drawing/2017/decorative" val="1"/>
              </a:ext>
            </a:extLst>
          </p:cNvPr>
          <p:cNvCxnSpPr>
            <a:cxnSpLocks/>
          </p:cNvCxnSpPr>
          <p:nvPr/>
        </p:nvCxnSpPr>
        <p:spPr>
          <a:xfrm rot="16200000" flipH="1">
            <a:off x="4707859" y="-2674486"/>
            <a:ext cx="274802" cy="8196853"/>
          </a:xfrm>
          <a:prstGeom prst="bentConnector3">
            <a:avLst>
              <a:gd name="adj1" fmla="val -83187"/>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F8DDE5C2-2FAE-E110-E598-4744C54FE3AB}"/>
              </a:ext>
            </a:extLst>
          </p:cNvPr>
          <p:cNvSpPr txBox="1"/>
          <p:nvPr/>
        </p:nvSpPr>
        <p:spPr>
          <a:xfrm>
            <a:off x="1724482" y="1071974"/>
            <a:ext cx="2446987" cy="507831"/>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deploy Active Directory Connector using customer-managed keytab</a:t>
            </a:r>
          </a:p>
        </p:txBody>
      </p:sp>
      <p:sp>
        <p:nvSpPr>
          <p:cNvPr id="565" name="Oval 564">
            <a:extLst>
              <a:ext uri="{FF2B5EF4-FFF2-40B4-BE49-F238E27FC236}">
                <a16:creationId xmlns:a16="http://schemas.microsoft.com/office/drawing/2014/main" id="{ED822628-2D88-5739-D364-D5BC2B9F53C0}"/>
              </a:ext>
            </a:extLst>
          </p:cNvPr>
          <p:cNvSpPr/>
          <p:nvPr/>
        </p:nvSpPr>
        <p:spPr>
          <a:xfrm>
            <a:off x="1560763" y="108529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cxnSp>
        <p:nvCxnSpPr>
          <p:cNvPr id="566" name="Connector: Elbow 565">
            <a:extLst>
              <a:ext uri="{FF2B5EF4-FFF2-40B4-BE49-F238E27FC236}">
                <a16:creationId xmlns:a16="http://schemas.microsoft.com/office/drawing/2014/main" id="{998A155E-00B4-F893-FEFD-7E71CD6A1FDF}"/>
              </a:ext>
              <a:ext uri="{C183D7F6-B498-43B3-948B-1728B52AA6E4}">
                <adec:decorative xmlns:adec="http://schemas.microsoft.com/office/drawing/2017/decorative" val="1"/>
              </a:ext>
            </a:extLst>
          </p:cNvPr>
          <p:cNvCxnSpPr>
            <a:cxnSpLocks/>
            <a:stCxn id="574" idx="0"/>
          </p:cNvCxnSpPr>
          <p:nvPr/>
        </p:nvCxnSpPr>
        <p:spPr>
          <a:xfrm rot="5400000" flipH="1" flipV="1">
            <a:off x="1716629" y="2133166"/>
            <a:ext cx="1615149" cy="371169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2" name="TextBox 571">
            <a:extLst>
              <a:ext uri="{FF2B5EF4-FFF2-40B4-BE49-F238E27FC236}">
                <a16:creationId xmlns:a16="http://schemas.microsoft.com/office/drawing/2014/main" id="{9BE19105-A917-BBD5-A0CC-7FF4D9852513}"/>
              </a:ext>
            </a:extLst>
          </p:cNvPr>
          <p:cNvSpPr txBox="1"/>
          <p:nvPr/>
        </p:nvSpPr>
        <p:spPr>
          <a:xfrm>
            <a:off x="901955" y="3205020"/>
            <a:ext cx="214466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 deploy Azure Arc-enabled SQL Managed Instance</a:t>
            </a:r>
          </a:p>
        </p:txBody>
      </p:sp>
      <p:sp>
        <p:nvSpPr>
          <p:cNvPr id="573" name="Oval 572">
            <a:extLst>
              <a:ext uri="{FF2B5EF4-FFF2-40B4-BE49-F238E27FC236}">
                <a16:creationId xmlns:a16="http://schemas.microsoft.com/office/drawing/2014/main" id="{CACB9206-F1F4-39B0-8CCF-6B28400106E3}"/>
              </a:ext>
            </a:extLst>
          </p:cNvPr>
          <p:cNvSpPr/>
          <p:nvPr/>
        </p:nvSpPr>
        <p:spPr>
          <a:xfrm>
            <a:off x="720088" y="325401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5</a:t>
            </a:r>
          </a:p>
        </p:txBody>
      </p:sp>
      <p:pic>
        <p:nvPicPr>
          <p:cNvPr id="574" name="Graphic 573">
            <a:extLst>
              <a:ext uri="{FF2B5EF4-FFF2-40B4-BE49-F238E27FC236}">
                <a16:creationId xmlns:a16="http://schemas.microsoft.com/office/drawing/2014/main" id="{D09D447E-8FFF-6B3A-B8B0-052F9D87630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486" y="4796585"/>
            <a:ext cx="481744" cy="481744"/>
          </a:xfrm>
          <a:prstGeom prst="rect">
            <a:avLst/>
          </a:prstGeom>
        </p:spPr>
      </p:pic>
      <p:pic>
        <p:nvPicPr>
          <p:cNvPr id="129" name="Graphic 128">
            <a:extLst>
              <a:ext uri="{FF2B5EF4-FFF2-40B4-BE49-F238E27FC236}">
                <a16:creationId xmlns:a16="http://schemas.microsoft.com/office/drawing/2014/main" id="{FB016167-F746-95E7-5B5D-F4AE412E2395}"/>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3645" y="5111608"/>
            <a:ext cx="282285" cy="282285"/>
          </a:xfrm>
          <a:prstGeom prst="rect">
            <a:avLst/>
          </a:prstGeom>
        </p:spPr>
      </p:pic>
      <p:grpSp>
        <p:nvGrpSpPr>
          <p:cNvPr id="134" name="Group 133">
            <a:extLst>
              <a:ext uri="{FF2B5EF4-FFF2-40B4-BE49-F238E27FC236}">
                <a16:creationId xmlns:a16="http://schemas.microsoft.com/office/drawing/2014/main" id="{01CD4E0C-14E8-D4DE-9E2F-BD19314650D6}"/>
              </a:ext>
              <a:ext uri="{C183D7F6-B498-43B3-948B-1728B52AA6E4}">
                <adec:decorative xmlns:adec="http://schemas.microsoft.com/office/drawing/2017/decorative" val="1"/>
              </a:ext>
            </a:extLst>
          </p:cNvPr>
          <p:cNvGrpSpPr/>
          <p:nvPr/>
        </p:nvGrpSpPr>
        <p:grpSpPr>
          <a:xfrm>
            <a:off x="4372917" y="4846023"/>
            <a:ext cx="1638674" cy="1077430"/>
            <a:chOff x="3703996" y="5560389"/>
            <a:chExt cx="1638674" cy="1077430"/>
          </a:xfrm>
        </p:grpSpPr>
        <p:sp>
          <p:nvSpPr>
            <p:cNvPr id="530" name="TextBox 529">
              <a:extLst>
                <a:ext uri="{FF2B5EF4-FFF2-40B4-BE49-F238E27FC236}">
                  <a16:creationId xmlns:a16="http://schemas.microsoft.com/office/drawing/2014/main" id="{2AF1B683-BAF7-4EDC-2606-6AF1D81B22E8}"/>
                </a:ext>
                <a:ext uri="{C183D7F6-B498-43B3-948B-1728B52AA6E4}">
                  <adec:decorative xmlns:adec="http://schemas.microsoft.com/office/drawing/2017/decorative" val="1"/>
                </a:ext>
              </a:extLst>
            </p:cNvPr>
            <p:cNvSpPr txBox="1"/>
            <p:nvPr/>
          </p:nvSpPr>
          <p:spPr>
            <a:xfrm>
              <a:off x="3703996" y="5560389"/>
              <a:ext cx="1638674"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Domain Services + DNS</a:t>
              </a:r>
            </a:p>
          </p:txBody>
        </p:sp>
        <p:pic>
          <p:nvPicPr>
            <p:cNvPr id="43" name="Graphic 42">
              <a:extLst>
                <a:ext uri="{FF2B5EF4-FFF2-40B4-BE49-F238E27FC236}">
                  <a16:creationId xmlns:a16="http://schemas.microsoft.com/office/drawing/2014/main" id="{587CEAB1-551B-DBE5-5EB7-0C4D76246BD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94733" y="6065230"/>
              <a:ext cx="457200" cy="457200"/>
            </a:xfrm>
            <a:prstGeom prst="rect">
              <a:avLst/>
            </a:prstGeom>
          </p:spPr>
        </p:pic>
      </p:grpSp>
      <p:grpSp>
        <p:nvGrpSpPr>
          <p:cNvPr id="135" name="Group 134">
            <a:extLst>
              <a:ext uri="{FF2B5EF4-FFF2-40B4-BE49-F238E27FC236}">
                <a16:creationId xmlns:a16="http://schemas.microsoft.com/office/drawing/2014/main" id="{24A07B6F-8406-43D4-91CF-16B43A065D2C}"/>
              </a:ext>
              <a:ext uri="{C183D7F6-B498-43B3-948B-1728B52AA6E4}">
                <adec:decorative xmlns:adec="http://schemas.microsoft.com/office/drawing/2017/decorative" val="1"/>
              </a:ext>
            </a:extLst>
          </p:cNvPr>
          <p:cNvGrpSpPr/>
          <p:nvPr/>
        </p:nvGrpSpPr>
        <p:grpSpPr>
          <a:xfrm>
            <a:off x="2139619" y="4147138"/>
            <a:ext cx="958654" cy="513850"/>
            <a:chOff x="1851853" y="5134073"/>
            <a:chExt cx="958654" cy="513850"/>
          </a:xfrm>
        </p:grpSpPr>
        <p:pic>
          <p:nvPicPr>
            <p:cNvPr id="577" name="Graphic 576">
              <a:extLst>
                <a:ext uri="{FF2B5EF4-FFF2-40B4-BE49-F238E27FC236}">
                  <a16:creationId xmlns:a16="http://schemas.microsoft.com/office/drawing/2014/main" id="{B24CDF9A-94C4-FB57-068A-81800D7E6DE1}"/>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51853" y="5134073"/>
              <a:ext cx="457200" cy="457200"/>
            </a:xfrm>
            <a:prstGeom prst="rect">
              <a:avLst/>
            </a:prstGeom>
          </p:spPr>
        </p:pic>
        <p:pic>
          <p:nvPicPr>
            <p:cNvPr id="1034" name="Picture 10">
              <a:extLst>
                <a:ext uri="{FF2B5EF4-FFF2-40B4-BE49-F238E27FC236}">
                  <a16:creationId xmlns:a16="http://schemas.microsoft.com/office/drawing/2014/main" id="{8AA37E30-4702-6ADF-91DE-F78F393A98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53307" y="519072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578" name="Oval 577">
            <a:extLst>
              <a:ext uri="{FF2B5EF4-FFF2-40B4-BE49-F238E27FC236}">
                <a16:creationId xmlns:a16="http://schemas.microsoft.com/office/drawing/2014/main" id="{B74389C7-E21D-436A-0DF5-433E02B073E1}"/>
              </a:ext>
            </a:extLst>
          </p:cNvPr>
          <p:cNvSpPr/>
          <p:nvPr/>
        </p:nvSpPr>
        <p:spPr>
          <a:xfrm>
            <a:off x="1772546" y="4341478"/>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6a</a:t>
            </a:r>
          </a:p>
        </p:txBody>
      </p:sp>
      <p:pic>
        <p:nvPicPr>
          <p:cNvPr id="87" name="Graphic 86">
            <a:extLst>
              <a:ext uri="{FF2B5EF4-FFF2-40B4-BE49-F238E27FC236}">
                <a16:creationId xmlns:a16="http://schemas.microsoft.com/office/drawing/2014/main" id="{68987CD5-2375-FECE-06C7-967F540E359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680250" y="1481184"/>
            <a:ext cx="274320" cy="274320"/>
          </a:xfrm>
          <a:prstGeom prst="rect">
            <a:avLst/>
          </a:prstGeom>
        </p:spPr>
      </p:pic>
      <p:cxnSp>
        <p:nvCxnSpPr>
          <p:cNvPr id="68" name="Straight Arrow Connector 67">
            <a:extLst>
              <a:ext uri="{FF2B5EF4-FFF2-40B4-BE49-F238E27FC236}">
                <a16:creationId xmlns:a16="http://schemas.microsoft.com/office/drawing/2014/main" id="{4BF7715C-AB0F-5895-81A2-54E26D781D6E}"/>
              </a:ext>
              <a:ext uri="{C183D7F6-B498-43B3-948B-1728B52AA6E4}">
                <adec:decorative xmlns:adec="http://schemas.microsoft.com/office/drawing/2017/decorative" val="1"/>
              </a:ext>
            </a:extLst>
          </p:cNvPr>
          <p:cNvCxnSpPr>
            <a:cxnSpLocks/>
            <a:endCxn id="574" idx="3"/>
          </p:cNvCxnSpPr>
          <p:nvPr/>
        </p:nvCxnSpPr>
        <p:spPr>
          <a:xfrm flipH="1">
            <a:off x="909230" y="5028403"/>
            <a:ext cx="3642361" cy="0"/>
          </a:xfrm>
          <a:prstGeom prst="straightConnector1">
            <a:avLst/>
          </a:prstGeom>
          <a:ln>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248A459-8649-B176-AAB8-0438B58D6FC6}"/>
              </a:ext>
              <a:ext uri="{C183D7F6-B498-43B3-948B-1728B52AA6E4}">
                <adec:decorative xmlns:adec="http://schemas.microsoft.com/office/drawing/2017/decorative" val="1"/>
              </a:ext>
            </a:extLst>
          </p:cNvPr>
          <p:cNvCxnSpPr>
            <a:cxnSpLocks/>
          </p:cNvCxnSpPr>
          <p:nvPr/>
        </p:nvCxnSpPr>
        <p:spPr>
          <a:xfrm flipV="1">
            <a:off x="4576929" y="3305726"/>
            <a:ext cx="0" cy="1722677"/>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4F0D82-F6AD-E390-BE4B-F419D20791FC}"/>
              </a:ext>
              <a:ext uri="{C183D7F6-B498-43B3-948B-1728B52AA6E4}">
                <adec:decorative xmlns:adec="http://schemas.microsoft.com/office/drawing/2017/decorative" val="1"/>
              </a:ext>
            </a:extLst>
          </p:cNvPr>
          <p:cNvCxnSpPr>
            <a:cxnSpLocks/>
          </p:cNvCxnSpPr>
          <p:nvPr/>
        </p:nvCxnSpPr>
        <p:spPr>
          <a:xfrm flipH="1">
            <a:off x="3098273" y="3305726"/>
            <a:ext cx="1478656" cy="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71D8297-303F-5820-CD1C-FA2583E3CEE8}"/>
              </a:ext>
              <a:ext uri="{C183D7F6-B498-43B3-948B-1728B52AA6E4}">
                <adec:decorative xmlns:adec="http://schemas.microsoft.com/office/drawing/2017/decorative" val="1"/>
              </a:ext>
            </a:extLst>
          </p:cNvPr>
          <p:cNvCxnSpPr>
            <a:cxnSpLocks/>
          </p:cNvCxnSpPr>
          <p:nvPr/>
        </p:nvCxnSpPr>
        <p:spPr>
          <a:xfrm>
            <a:off x="3053080" y="3305726"/>
            <a:ext cx="0" cy="520850"/>
          </a:xfrm>
          <a:prstGeom prst="straightConnector1">
            <a:avLst/>
          </a:prstGeom>
          <a:ln>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DDDBB4-D09A-E234-78A3-0BA728E62A4F}"/>
              </a:ext>
              <a:ext uri="{C183D7F6-B498-43B3-948B-1728B52AA6E4}">
                <adec:decorative xmlns:adec="http://schemas.microsoft.com/office/drawing/2017/decorative" val="1"/>
              </a:ext>
            </a:extLst>
          </p:cNvPr>
          <p:cNvCxnSpPr>
            <a:cxnSpLocks/>
          </p:cNvCxnSpPr>
          <p:nvPr/>
        </p:nvCxnSpPr>
        <p:spPr>
          <a:xfrm flipV="1">
            <a:off x="769958" y="3844443"/>
            <a:ext cx="2279497" cy="952142"/>
          </a:xfrm>
          <a:prstGeom prst="bentConnector3">
            <a:avLst>
              <a:gd name="adj1" fmla="val 43"/>
            </a:avLst>
          </a:prstGeom>
          <a:ln>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2FDFB95-6B8B-EB53-E515-18C04FD415F6}"/>
              </a:ext>
            </a:extLst>
          </p:cNvPr>
          <p:cNvSpPr txBox="1"/>
          <p:nvPr/>
        </p:nvSpPr>
        <p:spPr>
          <a:xfrm>
            <a:off x="1710364" y="5152641"/>
            <a:ext cx="1764718"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receive Kerberos ticket</a:t>
            </a:r>
          </a:p>
        </p:txBody>
      </p:sp>
      <p:sp>
        <p:nvSpPr>
          <p:cNvPr id="94" name="Oval 93">
            <a:extLst>
              <a:ext uri="{FF2B5EF4-FFF2-40B4-BE49-F238E27FC236}">
                <a16:creationId xmlns:a16="http://schemas.microsoft.com/office/drawing/2014/main" id="{55E85106-28A2-518A-B034-0EF8DF422DC1}"/>
              </a:ext>
            </a:extLst>
          </p:cNvPr>
          <p:cNvSpPr/>
          <p:nvPr/>
        </p:nvSpPr>
        <p:spPr>
          <a:xfrm>
            <a:off x="1480204" y="5128530"/>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6b</a:t>
            </a:r>
          </a:p>
        </p:txBody>
      </p:sp>
      <p:sp>
        <p:nvSpPr>
          <p:cNvPr id="95" name="TextBox 94">
            <a:extLst>
              <a:ext uri="{FF2B5EF4-FFF2-40B4-BE49-F238E27FC236}">
                <a16:creationId xmlns:a16="http://schemas.microsoft.com/office/drawing/2014/main" id="{F3F8B287-DD9D-0D57-0B2E-3700A1E344EA}"/>
              </a:ext>
            </a:extLst>
          </p:cNvPr>
          <p:cNvSpPr txBox="1"/>
          <p:nvPr/>
        </p:nvSpPr>
        <p:spPr>
          <a:xfrm>
            <a:off x="2973980" y="3809081"/>
            <a:ext cx="1665997"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Client use received Kerberos ticket to authenticate</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against DB instance</a:t>
            </a:r>
          </a:p>
        </p:txBody>
      </p:sp>
      <p:sp>
        <p:nvSpPr>
          <p:cNvPr id="96" name="Oval 95">
            <a:extLst>
              <a:ext uri="{FF2B5EF4-FFF2-40B4-BE49-F238E27FC236}">
                <a16:creationId xmlns:a16="http://schemas.microsoft.com/office/drawing/2014/main" id="{2E17EEE8-16EE-CB92-95E8-AC0DB7405E28}"/>
              </a:ext>
            </a:extLst>
          </p:cNvPr>
          <p:cNvSpPr/>
          <p:nvPr/>
        </p:nvSpPr>
        <p:spPr>
          <a:xfrm>
            <a:off x="3480675" y="3552256"/>
            <a:ext cx="274320" cy="274320"/>
          </a:xfrm>
          <a:prstGeom prst="ellipse">
            <a:avLst/>
          </a:prstGeom>
          <a:solidFill>
            <a:srgbClr val="9BF00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6c</a:t>
            </a:r>
          </a:p>
        </p:txBody>
      </p:sp>
      <p:grpSp>
        <p:nvGrpSpPr>
          <p:cNvPr id="6" name="Group 5">
            <a:extLst>
              <a:ext uri="{FF2B5EF4-FFF2-40B4-BE49-F238E27FC236}">
                <a16:creationId xmlns:a16="http://schemas.microsoft.com/office/drawing/2014/main" id="{F893F325-1A7D-6BBE-0FC0-CBF38B7C4141}"/>
              </a:ext>
              <a:ext uri="{C183D7F6-B498-43B3-948B-1728B52AA6E4}">
                <adec:decorative xmlns:adec="http://schemas.microsoft.com/office/drawing/2017/decorative" val="1"/>
              </a:ext>
            </a:extLst>
          </p:cNvPr>
          <p:cNvGrpSpPr/>
          <p:nvPr/>
        </p:nvGrpSpPr>
        <p:grpSpPr>
          <a:xfrm>
            <a:off x="7553909" y="1561341"/>
            <a:ext cx="2629085" cy="1077430"/>
            <a:chOff x="8159853" y="1561341"/>
            <a:chExt cx="2629085" cy="1077430"/>
          </a:xfrm>
        </p:grpSpPr>
        <p:sp>
          <p:nvSpPr>
            <p:cNvPr id="190" name="TextBox 189">
              <a:extLst>
                <a:ext uri="{FF2B5EF4-FFF2-40B4-BE49-F238E27FC236}">
                  <a16:creationId xmlns:a16="http://schemas.microsoft.com/office/drawing/2014/main" id="{51270A6D-FF0C-1152-6F65-AF81D55A7DEA}"/>
                </a:ext>
                <a:ext uri="{C183D7F6-B498-43B3-948B-1728B52AA6E4}">
                  <adec:decorative xmlns:adec="http://schemas.microsoft.com/office/drawing/2017/decorative" val="1"/>
                </a:ext>
              </a:extLst>
            </p:cNvPr>
            <p:cNvSpPr txBox="1"/>
            <p:nvPr/>
          </p:nvSpPr>
          <p:spPr>
            <a:xfrm>
              <a:off x="8159853" y="1561341"/>
              <a:ext cx="2629085" cy="1077430"/>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Active Directory Connector (ADC)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Kubernetes Custom Resource Definition (CRD)</a:t>
              </a:r>
            </a:p>
          </p:txBody>
        </p:sp>
        <p:pic>
          <p:nvPicPr>
            <p:cNvPr id="1026" name="Picture 2">
              <a:extLst>
                <a:ext uri="{FF2B5EF4-FFF2-40B4-BE49-F238E27FC236}">
                  <a16:creationId xmlns:a16="http://schemas.microsoft.com/office/drawing/2014/main" id="{DE72310B-2DC6-3891-B756-2E422A8490D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41536" y="1969919"/>
              <a:ext cx="471949" cy="457200"/>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2C5EF52C-E890-22EE-40D0-3725AFB2DBB6}"/>
                </a:ext>
                <a:ext uri="{C183D7F6-B498-43B3-948B-1728B52AA6E4}">
                  <adec:decorative xmlns:adec="http://schemas.microsoft.com/office/drawing/2017/decorative" val="1"/>
                </a:ext>
              </a:extLst>
            </p:cNvPr>
            <p:cNvSpPr txBox="1"/>
            <p:nvPr/>
          </p:nvSpPr>
          <p:spPr>
            <a:xfrm>
              <a:off x="9802089" y="2037955"/>
              <a:ext cx="944828" cy="529389"/>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Proxy service</a:t>
              </a:r>
            </a:p>
          </p:txBody>
        </p:sp>
        <p:pic>
          <p:nvPicPr>
            <p:cNvPr id="50" name="Graphic 49">
              <a:extLst>
                <a:ext uri="{FF2B5EF4-FFF2-40B4-BE49-F238E27FC236}">
                  <a16:creationId xmlns:a16="http://schemas.microsoft.com/office/drawing/2014/main" id="{611A4460-5824-2CDF-0DB9-7B2E267489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23415" y="2242867"/>
              <a:ext cx="302176" cy="302176"/>
            </a:xfrm>
            <a:prstGeom prst="rect">
              <a:avLst/>
            </a:prstGeom>
          </p:spPr>
        </p:pic>
      </p:grpSp>
      <p:pic>
        <p:nvPicPr>
          <p:cNvPr id="61" name="Graphic 60">
            <a:extLst>
              <a:ext uri="{FF2B5EF4-FFF2-40B4-BE49-F238E27FC236}">
                <a16:creationId xmlns:a16="http://schemas.microsoft.com/office/drawing/2014/main" id="{FA414724-2996-66A2-36E9-791331AA80F9}"/>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9876" y="5439901"/>
            <a:ext cx="302176" cy="302176"/>
          </a:xfrm>
          <a:prstGeom prst="rect">
            <a:avLst/>
          </a:prstGeom>
        </p:spPr>
      </p:pic>
      <p:cxnSp>
        <p:nvCxnSpPr>
          <p:cNvPr id="103" name="Connector: Elbow 102">
            <a:extLst>
              <a:ext uri="{FF2B5EF4-FFF2-40B4-BE49-F238E27FC236}">
                <a16:creationId xmlns:a16="http://schemas.microsoft.com/office/drawing/2014/main" id="{AA9DFA66-196A-F8D4-E905-CA2694E99056}"/>
              </a:ext>
              <a:ext uri="{C183D7F6-B498-43B3-948B-1728B52AA6E4}">
                <adec:decorative xmlns:adec="http://schemas.microsoft.com/office/drawing/2017/decorative" val="1"/>
              </a:ext>
            </a:extLst>
          </p:cNvPr>
          <p:cNvCxnSpPr>
            <a:cxnSpLocks/>
            <a:stCxn id="221" idx="3"/>
            <a:endCxn id="190" idx="2"/>
          </p:cNvCxnSpPr>
          <p:nvPr/>
        </p:nvCxnSpPr>
        <p:spPr>
          <a:xfrm flipV="1">
            <a:off x="6011591" y="2638771"/>
            <a:ext cx="2856861" cy="944819"/>
          </a:xfrm>
          <a:prstGeom prst="bentConnector2">
            <a:avLst/>
          </a:prstGeom>
          <a:ln>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A585F55-C912-C48C-C8B4-E2731CF3562E}"/>
              </a:ext>
            </a:extLst>
          </p:cNvPr>
          <p:cNvSpPr txBox="1"/>
          <p:nvPr/>
        </p:nvSpPr>
        <p:spPr>
          <a:xfrm>
            <a:off x="6131694" y="3343520"/>
            <a:ext cx="2858184"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DNS resolution internal usage via ADC DNS server </a:t>
            </a:r>
          </a:p>
        </p:txBody>
      </p:sp>
      <p:cxnSp>
        <p:nvCxnSpPr>
          <p:cNvPr id="62" name="Connector: Elbow 61">
            <a:extLst>
              <a:ext uri="{FF2B5EF4-FFF2-40B4-BE49-F238E27FC236}">
                <a16:creationId xmlns:a16="http://schemas.microsoft.com/office/drawing/2014/main" id="{1DB2EADF-35B8-A6F6-3C90-E0BAD900B019}"/>
              </a:ext>
              <a:ext uri="{C183D7F6-B498-43B3-948B-1728B52AA6E4}">
                <adec:decorative xmlns:adec="http://schemas.microsoft.com/office/drawing/2017/decorative" val="1"/>
              </a:ext>
            </a:extLst>
          </p:cNvPr>
          <p:cNvCxnSpPr>
            <a:cxnSpLocks/>
            <a:stCxn id="530" idx="3"/>
            <a:endCxn id="102" idx="2"/>
          </p:cNvCxnSpPr>
          <p:nvPr/>
        </p:nvCxnSpPr>
        <p:spPr>
          <a:xfrm flipV="1">
            <a:off x="6011591" y="2567344"/>
            <a:ext cx="3656968" cy="2817394"/>
          </a:xfrm>
          <a:prstGeom prst="bentConnector2">
            <a:avLst/>
          </a:prstGeom>
          <a:ln>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F282A2-D8EF-DDF3-DB35-ED3A8CCF1761}"/>
              </a:ext>
            </a:extLst>
          </p:cNvPr>
          <p:cNvSpPr txBox="1"/>
          <p:nvPr/>
        </p:nvSpPr>
        <p:spPr>
          <a:xfrm>
            <a:off x="8064786" y="5011660"/>
            <a:ext cx="1757801"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Forward DNS resolution to</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DNS server</a:t>
            </a:r>
          </a:p>
        </p:txBody>
      </p:sp>
      <p:sp>
        <p:nvSpPr>
          <p:cNvPr id="73" name="TextBox 72">
            <a:extLst>
              <a:ext uri="{FF2B5EF4-FFF2-40B4-BE49-F238E27FC236}">
                <a16:creationId xmlns:a16="http://schemas.microsoft.com/office/drawing/2014/main" id="{1A5B6C29-B6CD-77A3-F466-E4954E6178FD}"/>
              </a:ext>
            </a:extLst>
          </p:cNvPr>
          <p:cNvSpPr txBox="1"/>
          <p:nvPr/>
        </p:nvSpPr>
        <p:spPr>
          <a:xfrm>
            <a:off x="1143512" y="5970604"/>
            <a:ext cx="3504995" cy="369332"/>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On-premises AD administrator creates dedicated service account (DSA), SQLMI AD OU, and grant permissions on OUs to DSA</a:t>
            </a:r>
          </a:p>
        </p:txBody>
      </p:sp>
      <p:sp>
        <p:nvSpPr>
          <p:cNvPr id="74" name="Oval 73">
            <a:extLst>
              <a:ext uri="{FF2B5EF4-FFF2-40B4-BE49-F238E27FC236}">
                <a16:creationId xmlns:a16="http://schemas.microsoft.com/office/drawing/2014/main" id="{D58C6192-E4F8-4EAD-184A-EA67C7AA77CA}"/>
              </a:ext>
            </a:extLst>
          </p:cNvPr>
          <p:cNvSpPr/>
          <p:nvPr/>
        </p:nvSpPr>
        <p:spPr>
          <a:xfrm>
            <a:off x="1257054" y="5686030"/>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0</a:t>
            </a:r>
          </a:p>
        </p:txBody>
      </p:sp>
      <p:grpSp>
        <p:nvGrpSpPr>
          <p:cNvPr id="88" name="Group 87">
            <a:extLst>
              <a:ext uri="{FF2B5EF4-FFF2-40B4-BE49-F238E27FC236}">
                <a16:creationId xmlns:a16="http://schemas.microsoft.com/office/drawing/2014/main" id="{60BDDD63-1095-6979-F2A2-019882734619}"/>
              </a:ext>
              <a:ext uri="{C183D7F6-B498-43B3-948B-1728B52AA6E4}">
                <adec:decorative xmlns:adec="http://schemas.microsoft.com/office/drawing/2017/decorative" val="1"/>
              </a:ext>
            </a:extLst>
          </p:cNvPr>
          <p:cNvGrpSpPr/>
          <p:nvPr/>
        </p:nvGrpSpPr>
        <p:grpSpPr>
          <a:xfrm>
            <a:off x="-184816" y="5731852"/>
            <a:ext cx="1712827" cy="761546"/>
            <a:chOff x="-8889" y="2008991"/>
            <a:chExt cx="1712827" cy="761546"/>
          </a:xfrm>
        </p:grpSpPr>
        <p:pic>
          <p:nvPicPr>
            <p:cNvPr id="89" name="Graphic 88">
              <a:extLst>
                <a:ext uri="{FF2B5EF4-FFF2-40B4-BE49-F238E27FC236}">
                  <a16:creationId xmlns:a16="http://schemas.microsoft.com/office/drawing/2014/main" id="{82FBB974-E127-A324-2589-788240F2B1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653" y="2008991"/>
              <a:ext cx="481744" cy="481744"/>
            </a:xfrm>
            <a:prstGeom prst="rect">
              <a:avLst/>
            </a:prstGeom>
          </p:spPr>
        </p:pic>
        <p:sp>
          <p:nvSpPr>
            <p:cNvPr id="90" name="TextBox 89">
              <a:extLst>
                <a:ext uri="{FF2B5EF4-FFF2-40B4-BE49-F238E27FC236}">
                  <a16:creationId xmlns:a16="http://schemas.microsoft.com/office/drawing/2014/main" id="{7F2BE393-BD6A-7B8E-2699-C9E9120BF6A1}"/>
                </a:ext>
              </a:extLst>
            </p:cNvPr>
            <p:cNvSpPr txBox="1"/>
            <p:nvPr/>
          </p:nvSpPr>
          <p:spPr>
            <a:xfrm>
              <a:off x="-8889" y="2539705"/>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AD Administrator</a:t>
              </a:r>
            </a:p>
          </p:txBody>
        </p:sp>
      </p:grpSp>
      <p:sp>
        <p:nvSpPr>
          <p:cNvPr id="92" name="TextBox 91">
            <a:extLst>
              <a:ext uri="{FF2B5EF4-FFF2-40B4-BE49-F238E27FC236}">
                <a16:creationId xmlns:a16="http://schemas.microsoft.com/office/drawing/2014/main" id="{C112E381-CD0F-BAF0-385C-55A8C986428B}"/>
              </a:ext>
            </a:extLst>
          </p:cNvPr>
          <p:cNvSpPr txBox="1"/>
          <p:nvPr/>
        </p:nvSpPr>
        <p:spPr>
          <a:xfrm>
            <a:off x="-192379" y="5409874"/>
            <a:ext cx="1712827" cy="2308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Database Administrator</a:t>
            </a:r>
          </a:p>
        </p:txBody>
      </p:sp>
      <p:cxnSp>
        <p:nvCxnSpPr>
          <p:cNvPr id="93" name="Connector: Elbow 92">
            <a:extLst>
              <a:ext uri="{FF2B5EF4-FFF2-40B4-BE49-F238E27FC236}">
                <a16:creationId xmlns:a16="http://schemas.microsoft.com/office/drawing/2014/main" id="{9044BCCB-C940-F406-4F2F-188D979DD33F}"/>
              </a:ext>
              <a:ext uri="{C183D7F6-B498-43B3-948B-1728B52AA6E4}">
                <adec:decorative xmlns:adec="http://schemas.microsoft.com/office/drawing/2017/decorative" val="1"/>
              </a:ext>
            </a:extLst>
          </p:cNvPr>
          <p:cNvCxnSpPr>
            <a:cxnSpLocks/>
            <a:stCxn id="89" idx="3"/>
          </p:cNvCxnSpPr>
          <p:nvPr/>
        </p:nvCxnSpPr>
        <p:spPr>
          <a:xfrm>
            <a:off x="912470" y="5972724"/>
            <a:ext cx="4279784" cy="350128"/>
          </a:xfrm>
          <a:prstGeom prst="bentConnector3">
            <a:avLst>
              <a:gd name="adj1" fmla="val 8511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0DEF4F0-6043-F088-AEC9-B2113ECCEE7A}"/>
              </a:ext>
              <a:ext uri="{C183D7F6-B498-43B3-948B-1728B52AA6E4}">
                <adec:decorative xmlns:adec="http://schemas.microsoft.com/office/drawing/2017/decorative" val="1"/>
              </a:ext>
            </a:extLst>
          </p:cNvPr>
          <p:cNvCxnSpPr>
            <a:cxnSpLocks/>
            <a:endCxn id="530" idx="2"/>
          </p:cNvCxnSpPr>
          <p:nvPr/>
        </p:nvCxnSpPr>
        <p:spPr>
          <a:xfrm flipV="1">
            <a:off x="5192254" y="5923453"/>
            <a:ext cx="0" cy="3993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C46284E-A696-E19E-C8B8-E41067D6490A}"/>
              </a:ext>
              <a:ext uri="{C183D7F6-B498-43B3-948B-1728B52AA6E4}">
                <adec:decorative xmlns:adec="http://schemas.microsoft.com/office/drawing/2017/decorative" val="1"/>
              </a:ext>
            </a:extLst>
          </p:cNvPr>
          <p:cNvGrpSpPr/>
          <p:nvPr/>
        </p:nvGrpSpPr>
        <p:grpSpPr>
          <a:xfrm>
            <a:off x="10774294" y="3060589"/>
            <a:ext cx="1271822" cy="935487"/>
            <a:chOff x="6109058" y="5558594"/>
            <a:chExt cx="1271822" cy="935487"/>
          </a:xfrm>
        </p:grpSpPr>
        <p:sp>
          <p:nvSpPr>
            <p:cNvPr id="77" name="TextBox 76">
              <a:extLst>
                <a:ext uri="{FF2B5EF4-FFF2-40B4-BE49-F238E27FC236}">
                  <a16:creationId xmlns:a16="http://schemas.microsoft.com/office/drawing/2014/main" id="{BA3FB602-B5FF-BB2D-9D06-31DB7414E30E}"/>
                </a:ext>
                <a:ext uri="{C183D7F6-B498-43B3-948B-1728B52AA6E4}">
                  <adec:decorative xmlns:adec="http://schemas.microsoft.com/office/drawing/2017/decorative" val="1"/>
                </a:ext>
              </a:extLst>
            </p:cNvPr>
            <p:cNvSpPr txBox="1"/>
            <p:nvPr/>
          </p:nvSpPr>
          <p:spPr>
            <a:xfrm>
              <a:off x="6109058" y="5558594"/>
              <a:ext cx="1271822" cy="935487"/>
            </a:xfrm>
            <a:prstGeom prst="rect">
              <a:avLst/>
            </a:prstGeom>
            <a:solidFill>
              <a:srgbClr val="000000"/>
            </a:solidFill>
            <a:ln w="3175">
              <a:solidFill>
                <a:schemeClr val="accent2"/>
              </a:solid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Key Vault</a:t>
              </a:r>
            </a:p>
          </p:txBody>
        </p:sp>
        <p:pic>
          <p:nvPicPr>
            <p:cNvPr id="78" name="Graphic 77">
              <a:extLst>
                <a:ext uri="{FF2B5EF4-FFF2-40B4-BE49-F238E27FC236}">
                  <a16:creationId xmlns:a16="http://schemas.microsoft.com/office/drawing/2014/main" id="{CC01FF20-827C-D93D-EA96-B34D60917E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16369" y="5866773"/>
              <a:ext cx="457200" cy="457200"/>
            </a:xfrm>
            <a:prstGeom prst="rect">
              <a:avLst/>
            </a:prstGeom>
          </p:spPr>
        </p:pic>
      </p:grpSp>
      <p:sp>
        <p:nvSpPr>
          <p:cNvPr id="79" name="TextBox 78">
            <a:extLst>
              <a:ext uri="{FF2B5EF4-FFF2-40B4-BE49-F238E27FC236}">
                <a16:creationId xmlns:a16="http://schemas.microsoft.com/office/drawing/2014/main" id="{4F8796B0-7F33-276F-8EF2-02C20BD0FD5B}"/>
              </a:ext>
            </a:extLst>
          </p:cNvPr>
          <p:cNvSpPr txBox="1"/>
          <p:nvPr/>
        </p:nvSpPr>
        <p:spPr>
          <a:xfrm>
            <a:off x="10171653" y="2491267"/>
            <a:ext cx="1327859" cy="507831"/>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FFC000"/>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Azure administrator </a:t>
            </a:r>
            <a:b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C000"/>
                </a:solidFill>
                <a:effectLst/>
                <a:uLnTx/>
                <a:uFillTx/>
                <a:latin typeface="Tenorite" panose="00000500000000000000" pitchFamily="2" charset="0"/>
                <a:ea typeface="+mn-ea"/>
                <a:cs typeface="Segoe UI Semibold" panose="020B0502040204020203" pitchFamily="34" charset="0"/>
              </a:rPr>
              <a:t>pulls keytab secret file from Azure Key Vault</a:t>
            </a:r>
          </a:p>
        </p:txBody>
      </p:sp>
      <p:sp>
        <p:nvSpPr>
          <p:cNvPr id="81" name="Oval 80">
            <a:extLst>
              <a:ext uri="{FF2B5EF4-FFF2-40B4-BE49-F238E27FC236}">
                <a16:creationId xmlns:a16="http://schemas.microsoft.com/office/drawing/2014/main" id="{A3E91EE2-4D22-70BF-5C28-9105723A62C6}"/>
              </a:ext>
            </a:extLst>
          </p:cNvPr>
          <p:cNvSpPr/>
          <p:nvPr/>
        </p:nvSpPr>
        <p:spPr>
          <a:xfrm>
            <a:off x="11020338" y="2198519"/>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82" name="Connector: Elbow 81">
            <a:extLst>
              <a:ext uri="{FF2B5EF4-FFF2-40B4-BE49-F238E27FC236}">
                <a16:creationId xmlns:a16="http://schemas.microsoft.com/office/drawing/2014/main" id="{904420E4-7A85-09C1-E79E-6A3B1AB8CF2D}"/>
              </a:ext>
              <a:ext uri="{C183D7F6-B498-43B3-948B-1728B52AA6E4}">
                <adec:decorative xmlns:adec="http://schemas.microsoft.com/office/drawing/2017/decorative" val="1"/>
              </a:ext>
            </a:extLst>
          </p:cNvPr>
          <p:cNvCxnSpPr>
            <a:cxnSpLocks/>
            <a:stCxn id="543" idx="0"/>
            <a:endCxn id="77" idx="0"/>
          </p:cNvCxnSpPr>
          <p:nvPr/>
        </p:nvCxnSpPr>
        <p:spPr>
          <a:xfrm rot="16200000" flipH="1">
            <a:off x="5153877" y="-3195739"/>
            <a:ext cx="1774050" cy="10738606"/>
          </a:xfrm>
          <a:prstGeom prst="bentConnector3">
            <a:avLst>
              <a:gd name="adj1" fmla="val -12886"/>
            </a:avLst>
          </a:prstGeom>
          <a:ln>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1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Elastic scale </a:t>
            </a:r>
          </a:p>
        </p:txBody>
      </p:sp>
    </p:spTree>
    <p:extLst>
      <p:ext uri="{BB962C8B-B14F-4D97-AF65-F5344CB8AC3E}">
        <p14:creationId xmlns:p14="http://schemas.microsoft.com/office/powerpoint/2010/main" val="27243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963" y="457200"/>
            <a:ext cx="11020425"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Scaling: Azure Arc-enabled SQL Managed Instance</a:t>
            </a:r>
            <a:endParaRPr lang="en-US"/>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2149431"/>
            <a:ext cx="5307305" cy="3513782"/>
          </a:xfrm>
        </p:spPr>
        <p:txBody>
          <a:bodyPr/>
          <a:lstStyle/>
          <a:p>
            <a:pPr marL="0" indent="0">
              <a:spcBef>
                <a:spcPts val="800"/>
              </a:spcBef>
              <a:buNone/>
            </a:pPr>
            <a:r>
              <a:rPr lang="en-US" sz="1600">
                <a:solidFill>
                  <a:schemeClr val="accent1"/>
                </a:solidFill>
                <a:latin typeface="+mj-lt"/>
              </a:rPr>
              <a:t>Scale up via Azure portal and CLI </a:t>
            </a:r>
            <a:r>
              <a:rPr lang="en-US" sz="1600" err="1">
                <a:solidFill>
                  <a:schemeClr val="accent1"/>
                </a:solidFill>
                <a:latin typeface="+mj-lt"/>
              </a:rPr>
              <a:t>cmd</a:t>
            </a:r>
            <a:r>
              <a:rPr lang="en-US" sz="1600">
                <a:solidFill>
                  <a:schemeClr val="accent1"/>
                </a:solidFill>
                <a:latin typeface="+mj-lt"/>
              </a:rPr>
              <a:t>: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Increase processing power on your instances in few seconds by adding more </a:t>
            </a:r>
            <a:r>
              <a:rPr lang="en-US" sz="1200" err="1">
                <a:gradFill>
                  <a:gsLst>
                    <a:gs pos="1250">
                      <a:schemeClr val="tx1"/>
                    </a:gs>
                    <a:gs pos="100000">
                      <a:schemeClr val="tx1"/>
                    </a:gs>
                  </a:gsLst>
                  <a:lin ang="5400000" scaled="0"/>
                </a:gradFill>
                <a:cs typeface="Segoe UI" panose="020B0502040204020203" pitchFamily="34" charset="0"/>
              </a:rPr>
              <a:t>vCores</a:t>
            </a:r>
            <a:r>
              <a:rPr lang="en-US" sz="1200">
                <a:gradFill>
                  <a:gsLst>
                    <a:gs pos="1250">
                      <a:schemeClr val="tx1"/>
                    </a:gs>
                    <a:gs pos="100000">
                      <a:schemeClr val="tx1"/>
                    </a:gs>
                  </a:gsLst>
                  <a:lin ang="5400000" scaled="0"/>
                </a:gradFill>
                <a:cs typeface="Segoe UI" panose="020B0502040204020203" pitchFamily="34" charset="0"/>
              </a:rPr>
              <a:t> and Memory</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Dynamically adjust your SQL instances capacity to match your business demand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Pay only for the resources consumed.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Set limits on how much instances can go up to</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Set request are reserved instance will get entire amount allocated  </a:t>
            </a:r>
          </a:p>
          <a:p>
            <a:pPr marL="0" indent="0">
              <a:spcBef>
                <a:spcPts val="2000"/>
              </a:spcBef>
              <a:buNone/>
            </a:pPr>
            <a:r>
              <a:rPr lang="en-US" sz="1600">
                <a:solidFill>
                  <a:schemeClr val="accent1"/>
                </a:solidFill>
                <a:latin typeface="+mj-lt"/>
              </a:rPr>
              <a:t>Scale down: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Scale your memory and </a:t>
            </a:r>
            <a:r>
              <a:rPr lang="en-US" sz="1200" err="1">
                <a:gradFill>
                  <a:gsLst>
                    <a:gs pos="1250">
                      <a:schemeClr val="tx1"/>
                    </a:gs>
                    <a:gs pos="100000">
                      <a:schemeClr val="tx1"/>
                    </a:gs>
                  </a:gsLst>
                  <a:lin ang="5400000" scaled="0"/>
                </a:gradFill>
                <a:cs typeface="Segoe UI" panose="020B0502040204020203" pitchFamily="34" charset="0"/>
              </a:rPr>
              <a:t>vCores</a:t>
            </a:r>
            <a:r>
              <a:rPr lang="en-US" sz="1200">
                <a:gradFill>
                  <a:gsLst>
                    <a:gs pos="1250">
                      <a:schemeClr val="tx1"/>
                    </a:gs>
                    <a:gs pos="100000">
                      <a:schemeClr val="tx1"/>
                    </a:gs>
                  </a:gsLst>
                  <a:lin ang="5400000" scaled="0"/>
                </a:gradFill>
                <a:cs typeface="Segoe UI" panose="020B0502040204020203" pitchFamily="34" charset="0"/>
              </a:rPr>
              <a:t> down as demand decreases</a:t>
            </a:r>
          </a:p>
          <a:p>
            <a:pPr marL="0" indent="0">
              <a:spcBef>
                <a:spcPts val="2000"/>
              </a:spcBef>
              <a:buNone/>
            </a:pPr>
            <a:r>
              <a:rPr lang="en-US" sz="1600">
                <a:solidFill>
                  <a:schemeClr val="accent1"/>
                </a:solidFill>
                <a:latin typeface="+mj-lt"/>
              </a:rPr>
              <a:t>Read Scale out: </a:t>
            </a:r>
          </a:p>
          <a:p>
            <a:pPr marL="117475" lvl="1" indent="-117475">
              <a:spcBef>
                <a:spcPts val="600"/>
              </a:spcBef>
              <a:buClr>
                <a:schemeClr val="accent1"/>
              </a:buClr>
            </a:pPr>
            <a:r>
              <a:rPr lang="en-US" sz="1200">
                <a:gradFill>
                  <a:gsLst>
                    <a:gs pos="1250">
                      <a:schemeClr val="tx1"/>
                    </a:gs>
                    <a:gs pos="100000">
                      <a:schemeClr val="tx1"/>
                    </a:gs>
                  </a:gsLst>
                  <a:lin ang="5400000" scaled="0"/>
                </a:gradFill>
                <a:cs typeface="Segoe UI" panose="020B0502040204020203" pitchFamily="34" charset="0"/>
              </a:rPr>
              <a:t>Scale out your read workloads to secondary replica</a:t>
            </a:r>
          </a:p>
        </p:txBody>
      </p:sp>
      <p:grpSp>
        <p:nvGrpSpPr>
          <p:cNvPr id="108" name="Group 107" descr="Scaling: Azure Arc-enable SQL Managed Instance showing Available space and Used Cores/Memory for Az CLI command , Azure Data Studio and Azure. Available space in Azure Arc SQL Managed Instance showing 2 vCores and 4GB, Sale up: Available space showing 16 vCores and 64GB and Scale down: Used Cores/Memory showing 2 vCores and 4GB.">
            <a:extLst>
              <a:ext uri="{FF2B5EF4-FFF2-40B4-BE49-F238E27FC236}">
                <a16:creationId xmlns:a16="http://schemas.microsoft.com/office/drawing/2014/main" id="{4CE85A10-66DE-4325-B3D7-366421E1B192}"/>
              </a:ext>
            </a:extLst>
          </p:cNvPr>
          <p:cNvGrpSpPr/>
          <p:nvPr/>
        </p:nvGrpSpPr>
        <p:grpSpPr>
          <a:xfrm>
            <a:off x="6638926" y="1457219"/>
            <a:ext cx="4968874" cy="4811820"/>
            <a:chOff x="6638926" y="1457219"/>
            <a:chExt cx="4968874" cy="4811820"/>
          </a:xfrm>
        </p:grpSpPr>
        <p:sp>
          <p:nvSpPr>
            <p:cNvPr id="109" name="Rectangle 108">
              <a:extLst>
                <a:ext uri="{FF2B5EF4-FFF2-40B4-BE49-F238E27FC236}">
                  <a16:creationId xmlns:a16="http://schemas.microsoft.com/office/drawing/2014/main" id="{0FD83E78-D657-4C93-89EB-731BDEA8E58F}"/>
                </a:ext>
                <a:ext uri="{C183D7F6-B498-43B3-948B-1728B52AA6E4}">
                  <adec:decorative xmlns:adec="http://schemas.microsoft.com/office/drawing/2017/decorative" val="1"/>
                </a:ext>
              </a:extLst>
            </p:cNvPr>
            <p:cNvSpPr/>
            <p:nvPr/>
          </p:nvSpPr>
          <p:spPr bwMode="auto">
            <a:xfrm>
              <a:off x="6638926" y="1457219"/>
              <a:ext cx="4968874" cy="4811820"/>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the same instance to match demand</a:t>
              </a:r>
              <a:endParaRPr kumimoji="0" lang="en-AU"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 name="Group 109">
              <a:extLst>
                <a:ext uri="{FF2B5EF4-FFF2-40B4-BE49-F238E27FC236}">
                  <a16:creationId xmlns:a16="http://schemas.microsoft.com/office/drawing/2014/main" id="{A9A30580-4F95-400E-9909-1730C160F053}"/>
                </a:ext>
              </a:extLst>
            </p:cNvPr>
            <p:cNvGrpSpPr/>
            <p:nvPr/>
          </p:nvGrpSpPr>
          <p:grpSpPr>
            <a:xfrm>
              <a:off x="7459395" y="3544229"/>
              <a:ext cx="3983303" cy="274321"/>
              <a:chOff x="7968231" y="3544229"/>
              <a:chExt cx="3291840" cy="274321"/>
            </a:xfrm>
          </p:grpSpPr>
          <p:sp>
            <p:nvSpPr>
              <p:cNvPr id="144" name="Rectangle 143">
                <a:extLst>
                  <a:ext uri="{FF2B5EF4-FFF2-40B4-BE49-F238E27FC236}">
                    <a16:creationId xmlns:a16="http://schemas.microsoft.com/office/drawing/2014/main" id="{5ED4A9C9-FABC-4841-A314-70B7ECB39813}"/>
                  </a:ext>
                  <a:ext uri="{C183D7F6-B498-43B3-948B-1728B52AA6E4}">
                    <adec:decorative xmlns:adec="http://schemas.microsoft.com/office/drawing/2017/decorative" val="1"/>
                  </a:ext>
                </a:extLst>
              </p:cNvPr>
              <p:cNvSpPr/>
              <p:nvPr/>
            </p:nvSpPr>
            <p:spPr bwMode="auto">
              <a:xfrm rot="5400000">
                <a:off x="9476991" y="2035469"/>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4D51C229-69BF-412C-90FE-CF134A8871FD}"/>
                  </a:ext>
                  <a:ext uri="{C183D7F6-B498-43B3-948B-1728B52AA6E4}">
                    <adec:decorative xmlns:adec="http://schemas.microsoft.com/office/drawing/2017/decorative" val="1"/>
                  </a:ext>
                </a:extLst>
              </p:cNvPr>
              <p:cNvSpPr/>
              <p:nvPr/>
            </p:nvSpPr>
            <p:spPr bwMode="auto">
              <a:xfrm rot="5400000">
                <a:off x="7981501" y="3530960"/>
                <a:ext cx="274320" cy="3008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itle 3">
                <a:extLst>
                  <a:ext uri="{FF2B5EF4-FFF2-40B4-BE49-F238E27FC236}">
                    <a16:creationId xmlns:a16="http://schemas.microsoft.com/office/drawing/2014/main" id="{36CFD772-4C97-4996-83AB-FA4CED0026C2}"/>
                  </a:ext>
                  <a:ext uri="{C183D7F6-B498-43B3-948B-1728B52AA6E4}">
                    <adec:decorative xmlns:adec="http://schemas.microsoft.com/office/drawing/2017/decorative" val="1"/>
                  </a:ext>
                </a:extLst>
              </p:cNvPr>
              <p:cNvSpPr txBox="1">
                <a:spLocks/>
              </p:cNvSpPr>
              <p:nvPr/>
            </p:nvSpPr>
            <p:spPr>
              <a:xfrm>
                <a:off x="8349586" y="3589056"/>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1" name="Group 110">
              <a:extLst>
                <a:ext uri="{FF2B5EF4-FFF2-40B4-BE49-F238E27FC236}">
                  <a16:creationId xmlns:a16="http://schemas.microsoft.com/office/drawing/2014/main" id="{4B7AB99C-6163-4486-B93D-EB389822FEFC}"/>
                </a:ext>
              </a:extLst>
            </p:cNvPr>
            <p:cNvGrpSpPr/>
            <p:nvPr/>
          </p:nvGrpSpPr>
          <p:grpSpPr>
            <a:xfrm>
              <a:off x="7459395" y="3862321"/>
              <a:ext cx="3983303" cy="274320"/>
              <a:chOff x="7968231" y="3875854"/>
              <a:chExt cx="3291840" cy="274320"/>
            </a:xfrm>
          </p:grpSpPr>
          <p:sp>
            <p:nvSpPr>
              <p:cNvPr id="141" name="Rectangle 140">
                <a:extLst>
                  <a:ext uri="{FF2B5EF4-FFF2-40B4-BE49-F238E27FC236}">
                    <a16:creationId xmlns:a16="http://schemas.microsoft.com/office/drawing/2014/main" id="{40B315D9-F9A1-4429-AD9D-2E71D51C5DDC}"/>
                  </a:ext>
                  <a:ext uri="{C183D7F6-B498-43B3-948B-1728B52AA6E4}">
                    <adec:decorative xmlns:adec="http://schemas.microsoft.com/office/drawing/2017/decorative" val="1"/>
                  </a:ext>
                </a:extLst>
              </p:cNvPr>
              <p:cNvSpPr/>
              <p:nvPr/>
            </p:nvSpPr>
            <p:spPr bwMode="auto">
              <a:xfrm rot="5400000">
                <a:off x="9476991" y="2367094"/>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0A092BA-6A4F-4B5E-BDB0-C3AD11B82083}"/>
                  </a:ext>
                  <a:ext uri="{C183D7F6-B498-43B3-948B-1728B52AA6E4}">
                    <adec:decorative xmlns:adec="http://schemas.microsoft.com/office/drawing/2017/decorative" val="1"/>
                  </a:ext>
                </a:extLst>
              </p:cNvPr>
              <p:cNvSpPr/>
              <p:nvPr/>
            </p:nvSpPr>
            <p:spPr bwMode="auto">
              <a:xfrm rot="5400000">
                <a:off x="7981501" y="3862584"/>
                <a:ext cx="274320" cy="30086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6D449E4C-F5D3-483A-89CB-0E69570D8C21}"/>
                  </a:ext>
                  <a:ext uri="{C183D7F6-B498-43B3-948B-1728B52AA6E4}">
                    <adec:decorative xmlns:adec="http://schemas.microsoft.com/office/drawing/2017/decorative" val="1"/>
                  </a:ext>
                </a:extLst>
              </p:cNvPr>
              <p:cNvSpPr txBox="1"/>
              <p:nvPr/>
            </p:nvSpPr>
            <p:spPr>
              <a:xfrm>
                <a:off x="8349586" y="3920681"/>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2" name="Group 111">
              <a:extLst>
                <a:ext uri="{FF2B5EF4-FFF2-40B4-BE49-F238E27FC236}">
                  <a16:creationId xmlns:a16="http://schemas.microsoft.com/office/drawing/2014/main" id="{D7BEE765-1B49-4626-A842-8726A84FA292}"/>
                </a:ext>
              </a:extLst>
            </p:cNvPr>
            <p:cNvGrpSpPr/>
            <p:nvPr/>
          </p:nvGrpSpPr>
          <p:grpSpPr>
            <a:xfrm>
              <a:off x="7459395" y="5192329"/>
              <a:ext cx="3983303" cy="274321"/>
              <a:chOff x="7968231" y="5106986"/>
              <a:chExt cx="3291840" cy="274321"/>
            </a:xfrm>
          </p:grpSpPr>
          <p:sp>
            <p:nvSpPr>
              <p:cNvPr id="138" name="Rectangle 137">
                <a:extLst>
                  <a:ext uri="{FF2B5EF4-FFF2-40B4-BE49-F238E27FC236}">
                    <a16:creationId xmlns:a16="http://schemas.microsoft.com/office/drawing/2014/main" id="{57CBFF4E-CBC7-4D7B-952F-B17A5EEBEC7B}"/>
                  </a:ext>
                  <a:ext uri="{C183D7F6-B498-43B3-948B-1728B52AA6E4}">
                    <adec:decorative xmlns:adec="http://schemas.microsoft.com/office/drawing/2017/decorative" val="1"/>
                  </a:ext>
                </a:extLst>
              </p:cNvPr>
              <p:cNvSpPr/>
              <p:nvPr/>
            </p:nvSpPr>
            <p:spPr bwMode="auto">
              <a:xfrm rot="5400000">
                <a:off x="9476991" y="3598226"/>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0C7031B-A8FF-4289-B768-C01A9DA6B945}"/>
                  </a:ext>
                  <a:ext uri="{C183D7F6-B498-43B3-948B-1728B52AA6E4}">
                    <adec:decorative xmlns:adec="http://schemas.microsoft.com/office/drawing/2017/decorative" val="1"/>
                  </a:ext>
                </a:extLst>
              </p:cNvPr>
              <p:cNvSpPr/>
              <p:nvPr/>
            </p:nvSpPr>
            <p:spPr bwMode="auto">
              <a:xfrm rot="5400000">
                <a:off x="7969801" y="5105417"/>
                <a:ext cx="274320" cy="2774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itle 3">
                <a:extLst>
                  <a:ext uri="{FF2B5EF4-FFF2-40B4-BE49-F238E27FC236}">
                    <a16:creationId xmlns:a16="http://schemas.microsoft.com/office/drawing/2014/main" id="{1C390137-FCAD-4A98-8B42-F99716F7BC64}"/>
                  </a:ext>
                  <a:ext uri="{C183D7F6-B498-43B3-948B-1728B52AA6E4}">
                    <adec:decorative xmlns:adec="http://schemas.microsoft.com/office/drawing/2017/decorative" val="1"/>
                  </a:ext>
                </a:extLst>
              </p:cNvPr>
              <p:cNvSpPr txBox="1">
                <a:spLocks/>
              </p:cNvSpPr>
              <p:nvPr/>
            </p:nvSpPr>
            <p:spPr>
              <a:xfrm>
                <a:off x="8349586" y="5151813"/>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3" name="Group 112">
              <a:extLst>
                <a:ext uri="{FF2B5EF4-FFF2-40B4-BE49-F238E27FC236}">
                  <a16:creationId xmlns:a16="http://schemas.microsoft.com/office/drawing/2014/main" id="{EDFA5E83-1FE1-41DB-89C3-1DB55CD4FE44}"/>
                </a:ext>
              </a:extLst>
            </p:cNvPr>
            <p:cNvGrpSpPr/>
            <p:nvPr/>
          </p:nvGrpSpPr>
          <p:grpSpPr>
            <a:xfrm>
              <a:off x="7459395" y="5512282"/>
              <a:ext cx="3983303" cy="274321"/>
              <a:chOff x="7968231" y="5421495"/>
              <a:chExt cx="3291840" cy="274321"/>
            </a:xfrm>
          </p:grpSpPr>
          <p:sp>
            <p:nvSpPr>
              <p:cNvPr id="135" name="Rectangle 134">
                <a:extLst>
                  <a:ext uri="{FF2B5EF4-FFF2-40B4-BE49-F238E27FC236}">
                    <a16:creationId xmlns:a16="http://schemas.microsoft.com/office/drawing/2014/main" id="{1411ED51-2895-4441-BFF7-8645F4EE9AE8}"/>
                  </a:ext>
                  <a:ext uri="{C183D7F6-B498-43B3-948B-1728B52AA6E4}">
                    <adec:decorative xmlns:adec="http://schemas.microsoft.com/office/drawing/2017/decorative" val="1"/>
                  </a:ext>
                </a:extLst>
              </p:cNvPr>
              <p:cNvSpPr/>
              <p:nvPr/>
            </p:nvSpPr>
            <p:spPr bwMode="auto">
              <a:xfrm rot="5400000">
                <a:off x="9476991" y="39127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1A429717-C9F3-4E36-A4B4-48E42B0EE63F}"/>
                  </a:ext>
                  <a:ext uri="{C183D7F6-B498-43B3-948B-1728B52AA6E4}">
                    <adec:decorative xmlns:adec="http://schemas.microsoft.com/office/drawing/2017/decorative" val="1"/>
                  </a:ext>
                </a:extLst>
              </p:cNvPr>
              <p:cNvSpPr/>
              <p:nvPr/>
            </p:nvSpPr>
            <p:spPr bwMode="auto">
              <a:xfrm rot="5400000">
                <a:off x="7969802" y="5419925"/>
                <a:ext cx="274320" cy="277461"/>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8F9B196-43AF-475E-B49F-70DA911E16C6}"/>
                  </a:ext>
                  <a:ext uri="{C183D7F6-B498-43B3-948B-1728B52AA6E4}">
                    <adec:decorative xmlns:adec="http://schemas.microsoft.com/office/drawing/2017/decorative" val="1"/>
                  </a:ext>
                </a:extLst>
              </p:cNvPr>
              <p:cNvSpPr txBox="1"/>
              <p:nvPr/>
            </p:nvSpPr>
            <p:spPr>
              <a:xfrm>
                <a:off x="8349586" y="54663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4" name="Group 113">
              <a:extLst>
                <a:ext uri="{FF2B5EF4-FFF2-40B4-BE49-F238E27FC236}">
                  <a16:creationId xmlns:a16="http://schemas.microsoft.com/office/drawing/2014/main" id="{E01878F2-9CBB-41E3-8005-226495817742}"/>
                </a:ext>
              </a:extLst>
            </p:cNvPr>
            <p:cNvGrpSpPr/>
            <p:nvPr/>
          </p:nvGrpSpPr>
          <p:grpSpPr>
            <a:xfrm>
              <a:off x="7459395" y="4373330"/>
              <a:ext cx="3983303" cy="274321"/>
              <a:chOff x="7968231" y="4359432"/>
              <a:chExt cx="3291840" cy="274321"/>
            </a:xfrm>
          </p:grpSpPr>
          <p:sp>
            <p:nvSpPr>
              <p:cNvPr id="132" name="Rectangle 131">
                <a:extLst>
                  <a:ext uri="{FF2B5EF4-FFF2-40B4-BE49-F238E27FC236}">
                    <a16:creationId xmlns:a16="http://schemas.microsoft.com/office/drawing/2014/main" id="{85CB5E54-70F6-426D-8152-D4ADEA25F796}"/>
                  </a:ext>
                  <a:ext uri="{C183D7F6-B498-43B3-948B-1728B52AA6E4}">
                    <adec:decorative xmlns:adec="http://schemas.microsoft.com/office/drawing/2017/decorative" val="1"/>
                  </a:ext>
                </a:extLst>
              </p:cNvPr>
              <p:cNvSpPr/>
              <p:nvPr/>
            </p:nvSpPr>
            <p:spPr bwMode="auto">
              <a:xfrm rot="5400000">
                <a:off x="9476991" y="2850672"/>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B842D44-9E93-4736-B42A-6D3F78CED5AE}"/>
                  </a:ext>
                  <a:ext uri="{C183D7F6-B498-43B3-948B-1728B52AA6E4}">
                    <adec:decorative xmlns:adec="http://schemas.microsoft.com/office/drawing/2017/decorative" val="1"/>
                  </a:ext>
                </a:extLst>
              </p:cNvPr>
              <p:cNvSpPr/>
              <p:nvPr/>
            </p:nvSpPr>
            <p:spPr bwMode="auto">
              <a:xfrm rot="5400000">
                <a:off x="8787271" y="3540393"/>
                <a:ext cx="274320" cy="191239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itle 3">
                <a:extLst>
                  <a:ext uri="{FF2B5EF4-FFF2-40B4-BE49-F238E27FC236}">
                    <a16:creationId xmlns:a16="http://schemas.microsoft.com/office/drawing/2014/main" id="{05F8FB8A-93C6-4F4B-AD50-899EFEBE5BFD}"/>
                  </a:ext>
                  <a:ext uri="{C183D7F6-B498-43B3-948B-1728B52AA6E4}">
                    <adec:decorative xmlns:adec="http://schemas.microsoft.com/office/drawing/2017/decorative" val="1"/>
                  </a:ext>
                </a:extLst>
              </p:cNvPr>
              <p:cNvSpPr txBox="1">
                <a:spLocks/>
              </p:cNvSpPr>
              <p:nvPr/>
            </p:nvSpPr>
            <p:spPr>
              <a:xfrm>
                <a:off x="9975321" y="4404259"/>
                <a:ext cx="672549"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16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A2856EBB-4B51-4F8E-9442-5D37A37281DC}"/>
                </a:ext>
              </a:extLst>
            </p:cNvPr>
            <p:cNvGrpSpPr/>
            <p:nvPr/>
          </p:nvGrpSpPr>
          <p:grpSpPr>
            <a:xfrm>
              <a:off x="7459395" y="4696555"/>
              <a:ext cx="3983303" cy="274321"/>
              <a:chOff x="7968231" y="4701195"/>
              <a:chExt cx="3291840" cy="274321"/>
            </a:xfrm>
          </p:grpSpPr>
          <p:sp>
            <p:nvSpPr>
              <p:cNvPr id="129" name="Rectangle 128">
                <a:extLst>
                  <a:ext uri="{FF2B5EF4-FFF2-40B4-BE49-F238E27FC236}">
                    <a16:creationId xmlns:a16="http://schemas.microsoft.com/office/drawing/2014/main" id="{4DB0C078-C52D-4EC1-ADA7-33D43E6FF13A}"/>
                  </a:ext>
                  <a:ext uri="{C183D7F6-B498-43B3-948B-1728B52AA6E4}">
                    <adec:decorative xmlns:adec="http://schemas.microsoft.com/office/drawing/2017/decorative" val="1"/>
                  </a:ext>
                </a:extLst>
              </p:cNvPr>
              <p:cNvSpPr/>
              <p:nvPr/>
            </p:nvSpPr>
            <p:spPr bwMode="auto">
              <a:xfrm rot="5400000">
                <a:off x="9476991" y="31924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452B60B-9F5F-4282-B225-08FDEDA8E4C7}"/>
                  </a:ext>
                  <a:ext uri="{C183D7F6-B498-43B3-948B-1728B52AA6E4}">
                    <adec:decorative xmlns:adec="http://schemas.microsoft.com/office/drawing/2017/decorative" val="1"/>
                  </a:ext>
                </a:extLst>
              </p:cNvPr>
              <p:cNvSpPr/>
              <p:nvPr/>
            </p:nvSpPr>
            <p:spPr bwMode="auto">
              <a:xfrm rot="5400000">
                <a:off x="8787270" y="3882157"/>
                <a:ext cx="274320" cy="1912397"/>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4049B24A-1700-447F-B842-FEBB941EED44}"/>
                  </a:ext>
                  <a:ext uri="{C183D7F6-B498-43B3-948B-1728B52AA6E4}">
                    <adec:decorative xmlns:adec="http://schemas.microsoft.com/office/drawing/2017/decorative" val="1"/>
                  </a:ext>
                </a:extLst>
              </p:cNvPr>
              <p:cNvSpPr txBox="1"/>
              <p:nvPr/>
            </p:nvSpPr>
            <p:spPr>
              <a:xfrm>
                <a:off x="9975321" y="47460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64 GB</a:t>
                </a:r>
              </a:p>
            </p:txBody>
          </p:sp>
        </p:grpSp>
        <p:sp>
          <p:nvSpPr>
            <p:cNvPr id="116" name="TextBox 115">
              <a:extLst>
                <a:ext uri="{FF2B5EF4-FFF2-40B4-BE49-F238E27FC236}">
                  <a16:creationId xmlns:a16="http://schemas.microsoft.com/office/drawing/2014/main" id="{B78807A9-BAC8-4636-B425-D7C18D5DA209}"/>
                </a:ext>
                <a:ext uri="{C183D7F6-B498-43B3-948B-1728B52AA6E4}">
                  <adec:decorative xmlns:adec="http://schemas.microsoft.com/office/drawing/2017/decorative" val="1"/>
                </a:ext>
              </a:extLst>
            </p:cNvPr>
            <p:cNvSpPr txBox="1"/>
            <p:nvPr/>
          </p:nvSpPr>
          <p:spPr>
            <a:xfrm>
              <a:off x="7459395" y="2798168"/>
              <a:ext cx="1312554"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 CLI command </a:t>
              </a:r>
            </a:p>
          </p:txBody>
        </p:sp>
        <p:pic>
          <p:nvPicPr>
            <p:cNvPr id="118" name="Graphic 117">
              <a:extLst>
                <a:ext uri="{FF2B5EF4-FFF2-40B4-BE49-F238E27FC236}">
                  <a16:creationId xmlns:a16="http://schemas.microsoft.com/office/drawing/2014/main" id="{252FAC27-6310-450C-B242-EC2F6D74E01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934" y="3607217"/>
              <a:ext cx="466437" cy="466437"/>
            </a:xfrm>
            <a:prstGeom prst="rect">
              <a:avLst/>
            </a:prstGeom>
          </p:spPr>
        </p:pic>
        <p:sp>
          <p:nvSpPr>
            <p:cNvPr id="119" name="Rectangle 118">
              <a:extLst>
                <a:ext uri="{FF2B5EF4-FFF2-40B4-BE49-F238E27FC236}">
                  <a16:creationId xmlns:a16="http://schemas.microsoft.com/office/drawing/2014/main" id="{7937684F-2CE5-411B-B347-4490C29D906F}"/>
                </a:ext>
                <a:ext uri="{C183D7F6-B498-43B3-948B-1728B52AA6E4}">
                  <adec:decorative xmlns:adec="http://schemas.microsoft.com/office/drawing/2017/decorative" val="1"/>
                </a:ext>
              </a:extLst>
            </p:cNvPr>
            <p:cNvSpPr/>
            <p:nvPr/>
          </p:nvSpPr>
          <p:spPr bwMode="auto">
            <a:xfrm>
              <a:off x="10075825" y="5984395"/>
              <a:ext cx="139900" cy="13990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B2CDE5C1-6B8A-4628-80A1-306218481F33}"/>
                </a:ext>
                <a:ext uri="{C183D7F6-B498-43B3-948B-1728B52AA6E4}">
                  <adec:decorative xmlns:adec="http://schemas.microsoft.com/office/drawing/2017/decorative" val="1"/>
                </a:ext>
              </a:extLst>
            </p:cNvPr>
            <p:cNvSpPr/>
            <p:nvPr/>
          </p:nvSpPr>
          <p:spPr bwMode="auto">
            <a:xfrm>
              <a:off x="8749863" y="5984395"/>
              <a:ext cx="139900" cy="1399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92A9AE8-120A-4865-8D4E-674233B0C5EC}"/>
                </a:ext>
                <a:ext uri="{C183D7F6-B498-43B3-948B-1728B52AA6E4}">
                  <adec:decorative xmlns:adec="http://schemas.microsoft.com/office/drawing/2017/decorative" val="1"/>
                </a:ext>
              </a:extLst>
            </p:cNvPr>
            <p:cNvSpPr txBox="1"/>
            <p:nvPr/>
          </p:nvSpPr>
          <p:spPr>
            <a:xfrm>
              <a:off x="8953462" y="5977401"/>
              <a:ext cx="1122363"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Available space</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A102EDD1-6DBE-4DF5-90E8-A4D52B1C9803}"/>
                </a:ext>
                <a:ext uri="{C183D7F6-B498-43B3-948B-1728B52AA6E4}">
                  <adec:decorative xmlns:adec="http://schemas.microsoft.com/office/drawing/2017/decorative" val="1"/>
                </a:ext>
              </a:extLst>
            </p:cNvPr>
            <p:cNvSpPr txBox="1"/>
            <p:nvPr/>
          </p:nvSpPr>
          <p:spPr>
            <a:xfrm>
              <a:off x="10279424" y="5977401"/>
              <a:ext cx="1246764"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Used Cores/Memory</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7A278800-67B8-4AA4-A32E-5669EAB1AEA2}"/>
                </a:ext>
                <a:ext uri="{C183D7F6-B498-43B3-948B-1728B52AA6E4}">
                  <adec:decorative xmlns:adec="http://schemas.microsoft.com/office/drawing/2017/decorative" val="1"/>
                </a:ext>
              </a:extLst>
            </p:cNvPr>
            <p:cNvSpPr txBox="1"/>
            <p:nvPr/>
          </p:nvSpPr>
          <p:spPr>
            <a:xfrm>
              <a:off x="9054063" y="2798168"/>
              <a:ext cx="1315975"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pic>
          <p:nvPicPr>
            <p:cNvPr id="124" name="Graphic 123">
              <a:extLst>
                <a:ext uri="{FF2B5EF4-FFF2-40B4-BE49-F238E27FC236}">
                  <a16:creationId xmlns:a16="http://schemas.microsoft.com/office/drawing/2014/main" id="{B92B8D20-43F5-4A43-99DF-78DC6E2CFD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217" y="2274217"/>
              <a:ext cx="461666" cy="461666"/>
            </a:xfrm>
            <a:prstGeom prst="rect">
              <a:avLst/>
            </a:prstGeom>
          </p:spPr>
        </p:pic>
        <p:cxnSp>
          <p:nvCxnSpPr>
            <p:cNvPr id="125" name="Straight Arrow Connector 124">
              <a:extLst>
                <a:ext uri="{FF2B5EF4-FFF2-40B4-BE49-F238E27FC236}">
                  <a16:creationId xmlns:a16="http://schemas.microsoft.com/office/drawing/2014/main" id="{0A3B7B16-DD47-4118-B8D5-69997710C2CD}"/>
                </a:ext>
                <a:ext uri="{C183D7F6-B498-43B3-948B-1728B52AA6E4}">
                  <adec:decorative xmlns:adec="http://schemas.microsoft.com/office/drawing/2017/decorative" val="1"/>
                </a:ext>
              </a:extLst>
            </p:cNvPr>
            <p:cNvCxnSpPr>
              <a:cxnSpLocks/>
              <a:stCxn id="123" idx="2"/>
            </p:cNvCxnSpPr>
            <p:nvPr/>
          </p:nvCxnSpPr>
          <p:spPr>
            <a:xfrm>
              <a:off x="9712051" y="3029000"/>
              <a:ext cx="0" cy="333325"/>
            </a:xfrm>
            <a:prstGeom prst="straightConnector1">
              <a:avLst/>
            </a:prstGeom>
            <a:noFill/>
            <a:ln w="9525" cap="flat" cmpd="sng" algn="ctr">
              <a:solidFill>
                <a:srgbClr val="FFFFFF"/>
              </a:solidFill>
              <a:prstDash val="solid"/>
              <a:headEnd type="none" w="lg" len="med"/>
              <a:tailEnd type="triangle"/>
            </a:ln>
            <a:effectLst/>
          </p:spPr>
        </p:cxnSp>
        <p:sp>
          <p:nvSpPr>
            <p:cNvPr id="126" name="TextBox 125">
              <a:extLst>
                <a:ext uri="{FF2B5EF4-FFF2-40B4-BE49-F238E27FC236}">
                  <a16:creationId xmlns:a16="http://schemas.microsoft.com/office/drawing/2014/main" id="{57C81537-F2A8-461D-A020-363818783D1C}"/>
                </a:ext>
                <a:ext uri="{C183D7F6-B498-43B3-948B-1728B52AA6E4}">
                  <adec:decorative xmlns:adec="http://schemas.microsoft.com/office/drawing/2017/decorative" val="1"/>
                </a:ext>
              </a:extLst>
            </p:cNvPr>
            <p:cNvSpPr txBox="1"/>
            <p:nvPr/>
          </p:nvSpPr>
          <p:spPr>
            <a:xfrm>
              <a:off x="8651128" y="4541257"/>
              <a:ext cx="1094745" cy="261695"/>
            </a:xfrm>
            <a:prstGeom prst="homePlate">
              <a:avLst/>
            </a:prstGeom>
            <a:solidFill>
              <a:srgbClr val="0078D4"/>
            </a:solidFill>
            <a:ln w="19050">
              <a:solidFill>
                <a:srgbClr val="000000"/>
              </a:solidFill>
              <a:miter lim="800000"/>
            </a:ln>
          </p:spPr>
          <p:txBody>
            <a:bodyPr wrap="square" lIns="91440" tIns="45720" rIns="91440" bIns="45720" rtlCol="0" anchor="ctr">
              <a:noAutofit/>
            </a:bodyPr>
            <a:lstStyle>
              <a:defPPr>
                <a:defRPr lang="en-US"/>
              </a:defPPr>
              <a:lvl1pPr marR="0" lvl="0" indent="0" algn="r" fontAlgn="auto">
                <a:lnSpc>
                  <a:spcPct val="100000"/>
                </a:lnSpc>
                <a:spcBef>
                  <a:spcPts val="0"/>
                </a:spcBef>
                <a:spcAft>
                  <a:spcPts val="0"/>
                </a:spcAft>
                <a:buClrTx/>
                <a:buSzTx/>
                <a:buFontTx/>
                <a:buNone/>
                <a:tabLst/>
                <a:defRPr sz="1050" b="1">
                  <a:latin typeface="Segoe UI Semibold" panose="020B0502040204020203" pitchFamily="34" charset="0"/>
                  <a:cs typeface="Segoe UI Semibold"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Scale up</a:t>
              </a:r>
            </a:p>
          </p:txBody>
        </p:sp>
        <p:sp>
          <p:nvSpPr>
            <p:cNvPr id="127" name="TextBox 126">
              <a:extLst>
                <a:ext uri="{FF2B5EF4-FFF2-40B4-BE49-F238E27FC236}">
                  <a16:creationId xmlns:a16="http://schemas.microsoft.com/office/drawing/2014/main" id="{090528DD-08C4-4EA1-95D2-1D37035E944D}"/>
                </a:ext>
                <a:ext uri="{C183D7F6-B498-43B3-948B-1728B52AA6E4}">
                  <adec:decorative xmlns:adec="http://schemas.microsoft.com/office/drawing/2017/decorative" val="1"/>
                </a:ext>
              </a:extLst>
            </p:cNvPr>
            <p:cNvSpPr txBox="1"/>
            <p:nvPr/>
          </p:nvSpPr>
          <p:spPr>
            <a:xfrm flipH="1">
              <a:off x="8542558" y="5360270"/>
              <a:ext cx="1094745" cy="261695"/>
            </a:xfrm>
            <a:prstGeom prst="homePlate">
              <a:avLst/>
            </a:prstGeom>
            <a:solidFill>
              <a:srgbClr val="50E6FF"/>
            </a:solidFill>
            <a:ln w="19050">
              <a:solidFill>
                <a:srgbClr val="000000"/>
              </a:solidFill>
              <a:miter lim="800000"/>
            </a:ln>
          </p:spPr>
          <p:txBody>
            <a:bodyPr wrap="squar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Scale down</a:t>
              </a:r>
            </a:p>
          </p:txBody>
        </p:sp>
        <p:cxnSp>
          <p:nvCxnSpPr>
            <p:cNvPr id="128" name="Connector: Elbow 127">
              <a:extLst>
                <a:ext uri="{FF2B5EF4-FFF2-40B4-BE49-F238E27FC236}">
                  <a16:creationId xmlns:a16="http://schemas.microsoft.com/office/drawing/2014/main" id="{7EA8D304-6945-4B22-BD4D-4E8387428582}"/>
                </a:ext>
                <a:ext uri="{C183D7F6-B498-43B3-948B-1728B52AA6E4}">
                  <adec:decorative xmlns:adec="http://schemas.microsoft.com/office/drawing/2017/decorative" val="1"/>
                </a:ext>
              </a:extLst>
            </p:cNvPr>
            <p:cNvCxnSpPr>
              <a:cxnSpLocks/>
              <a:stCxn id="116" idx="2"/>
            </p:cNvCxnSpPr>
            <p:nvPr/>
          </p:nvCxnSpPr>
          <p:spPr>
            <a:xfrm rot="5400000" flipH="1" flipV="1">
              <a:off x="9266350" y="1332077"/>
              <a:ext cx="546245" cy="2847602"/>
            </a:xfrm>
            <a:prstGeom prst="bentConnector3">
              <a:avLst>
                <a:gd name="adj1" fmla="val -24412"/>
              </a:avLst>
            </a:prstGeom>
            <a:noFill/>
            <a:ln w="9525" cap="flat" cmpd="sng" algn="ctr">
              <a:solidFill>
                <a:srgbClr val="FFFFFF"/>
              </a:solidFill>
              <a:prstDash val="solid"/>
              <a:headEnd type="none" w="lg" len="med"/>
              <a:tailEnd type="none" w="lg" len="med"/>
            </a:ln>
            <a:effectLst/>
          </p:spPr>
        </p:cxnSp>
      </p:grpSp>
      <p:pic>
        <p:nvPicPr>
          <p:cNvPr id="43" name="Graphic 42">
            <a:extLst>
              <a:ext uri="{FF2B5EF4-FFF2-40B4-BE49-F238E27FC236}">
                <a16:creationId xmlns:a16="http://schemas.microsoft.com/office/drawing/2014/main" id="{B2C339BA-6AB5-47C4-8542-7D682A40C62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8355" y="1778236"/>
            <a:ext cx="742390" cy="742390"/>
          </a:xfrm>
          <a:prstGeom prst="rect">
            <a:avLst/>
          </a:prstGeom>
        </p:spPr>
      </p:pic>
    </p:spTree>
    <p:extLst>
      <p:ext uri="{BB962C8B-B14F-4D97-AF65-F5344CB8AC3E}">
        <p14:creationId xmlns:p14="http://schemas.microsoft.com/office/powerpoint/2010/main" val="39007665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553998"/>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High availability</a:t>
            </a:r>
          </a:p>
        </p:txBody>
      </p:sp>
    </p:spTree>
    <p:extLst>
      <p:ext uri="{BB962C8B-B14F-4D97-AF65-F5344CB8AC3E}">
        <p14:creationId xmlns:p14="http://schemas.microsoft.com/office/powerpoint/2010/main" val="176224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9750" y="607542"/>
            <a:ext cx="11012499" cy="984885"/>
          </a:xfrm>
        </p:spPr>
        <p:txBody>
          <a:bodyPr/>
          <a:lstStyle/>
          <a:p>
            <a:pPr lvl="0"/>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High Availability</a:t>
            </a:r>
            <a:endParaRPr lang="en-US"/>
          </a:p>
        </p:txBody>
      </p:sp>
      <p:sp>
        <p:nvSpPr>
          <p:cNvPr id="2" name="Content Placeholder 1">
            <a:extLst>
              <a:ext uri="{FF2B5EF4-FFF2-40B4-BE49-F238E27FC236}">
                <a16:creationId xmlns:a16="http://schemas.microsoft.com/office/drawing/2014/main" id="{A19185AE-A395-4B05-A7E2-B30A76F994E0}"/>
              </a:ext>
            </a:extLst>
          </p:cNvPr>
          <p:cNvSpPr>
            <a:spLocks noGrp="1"/>
          </p:cNvSpPr>
          <p:nvPr>
            <p:ph sz="quarter" idx="4294967295"/>
          </p:nvPr>
        </p:nvSpPr>
        <p:spPr>
          <a:xfrm>
            <a:off x="584201" y="2499296"/>
            <a:ext cx="10377582" cy="2051844"/>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Deploy Azure Arc-enabled SQL Managed Instance with 2 or 3 replicas for increased reliability and scale out performance</a:t>
            </a:r>
          </a:p>
          <a:p>
            <a:pPr marL="0" indent="0">
              <a:spcBef>
                <a:spcPts val="800"/>
              </a:spcBef>
              <a:buNone/>
            </a:pPr>
            <a:r>
              <a:rPr lang="en-US" sz="2000" u="sng">
                <a:gradFill>
                  <a:gsLst>
                    <a:gs pos="1250">
                      <a:schemeClr val="tx1"/>
                    </a:gs>
                    <a:gs pos="100000">
                      <a:schemeClr val="tx1"/>
                    </a:gs>
                  </a:gsLst>
                  <a:lin ang="5400000" scaled="0"/>
                </a:gradFill>
                <a:latin typeface="+mj-lt"/>
              </a:rPr>
              <a:t>Automated failovers </a:t>
            </a:r>
            <a:r>
              <a:rPr lang="en-US" sz="2000">
                <a:gradFill>
                  <a:gsLst>
                    <a:gs pos="1250">
                      <a:schemeClr val="tx1"/>
                    </a:gs>
                    <a:gs pos="100000">
                      <a:schemeClr val="tx1"/>
                    </a:gs>
                  </a:gsLst>
                  <a:lin ang="5400000" scaled="0"/>
                </a:gradFill>
                <a:latin typeface="+mj-lt"/>
              </a:rPr>
              <a:t>and instance redeployment in event of pod/node failure</a:t>
            </a:r>
          </a:p>
          <a:p>
            <a:pPr marL="0" indent="0">
              <a:spcBef>
                <a:spcPts val="800"/>
              </a:spcBef>
              <a:buNone/>
            </a:pPr>
            <a:r>
              <a:rPr lang="en-US" sz="2000">
                <a:gradFill>
                  <a:gsLst>
                    <a:gs pos="1250">
                      <a:schemeClr val="tx1"/>
                    </a:gs>
                    <a:gs pos="100000">
                      <a:schemeClr val="tx1"/>
                    </a:gs>
                  </a:gsLst>
                  <a:lin ang="5400000" scaled="0"/>
                </a:gradFill>
                <a:latin typeface="+mj-lt"/>
              </a:rPr>
              <a:t>Ability to run read workloads on secondary instances</a:t>
            </a:r>
          </a:p>
        </p:txBody>
      </p:sp>
      <p:sp>
        <p:nvSpPr>
          <p:cNvPr id="3" name="Content Placeholder 2">
            <a:extLst>
              <a:ext uri="{FF2B5EF4-FFF2-40B4-BE49-F238E27FC236}">
                <a16:creationId xmlns:a16="http://schemas.microsoft.com/office/drawing/2014/main" id="{335D0F41-9DDF-496D-962A-AB9A6C86658A}"/>
              </a:ext>
            </a:extLst>
          </p:cNvPr>
          <p:cNvSpPr>
            <a:spLocks noGrp="1"/>
          </p:cNvSpPr>
          <p:nvPr>
            <p:ph sz="quarter" idx="4294967295"/>
          </p:nvPr>
        </p:nvSpPr>
        <p:spPr>
          <a:xfrm>
            <a:off x="581820" y="5850177"/>
            <a:ext cx="6392860" cy="425758"/>
          </a:xfrm>
        </p:spPr>
        <p:txBody>
          <a:bodyPr/>
          <a:lstStyle/>
          <a:p>
            <a:pPr marL="0" lvl="1" indent="0" defTabSz="914367">
              <a:spcBef>
                <a:spcPts val="0"/>
              </a:spcBef>
              <a:spcAft>
                <a:spcPts val="200"/>
              </a:spcAft>
              <a:buSzTx/>
              <a:buNone/>
            </a:pPr>
            <a:r>
              <a:rPr lang="en-US" sz="1400" dirty="0">
                <a:solidFill>
                  <a:srgbClr val="50E6FF"/>
                </a:solidFill>
                <a:latin typeface="Segoe UI Semibold"/>
                <a:cs typeface="Segoe UI Semibold"/>
              </a:rPr>
              <a:t>Resources</a:t>
            </a:r>
          </a:p>
          <a:p>
            <a:pPr marL="0" lvl="1" indent="0" defTabSz="914367">
              <a:spcBef>
                <a:spcPts val="0"/>
              </a:spcBef>
              <a:spcAft>
                <a:spcPts val="600"/>
              </a:spcAft>
              <a:buSzTx/>
              <a:buNone/>
            </a:pPr>
            <a:r>
              <a:rPr lang="en-US" sz="1200" dirty="0">
                <a:solidFill>
                  <a:srgbClr val="50E6FF"/>
                </a:solidFill>
                <a:cs typeface="Segoe UI Semibold"/>
                <a:hlinkClick r:id="rId3">
                  <a:extLst>
                    <a:ext uri="{A12FA001-AC4F-418D-AE19-62706E023703}">
                      <ahyp:hlinkClr xmlns:ahyp="http://schemas.microsoft.com/office/drawing/2018/hyperlinkcolor" val="tx"/>
                    </a:ext>
                  </a:extLst>
                </a:hlinkClick>
              </a:rPr>
              <a:t>https://docs.microsoft.com/azure/azure-arc/data/managed-instance-high-availability</a:t>
            </a:r>
            <a:endParaRPr lang="en-US" sz="1400" dirty="0">
              <a:solidFill>
                <a:srgbClr val="50E6FF"/>
              </a:solidFill>
              <a:cs typeface="Segoe UI Semibold"/>
            </a:endParaRPr>
          </a:p>
        </p:txBody>
      </p:sp>
    </p:spTree>
    <p:extLst>
      <p:ext uri="{BB962C8B-B14F-4D97-AF65-F5344CB8AC3E}">
        <p14:creationId xmlns:p14="http://schemas.microsoft.com/office/powerpoint/2010/main" val="17504796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Same Side Corner Rectangle 18">
            <a:extLst>
              <a:ext uri="{FF2B5EF4-FFF2-40B4-BE49-F238E27FC236}">
                <a16:creationId xmlns:a16="http://schemas.microsoft.com/office/drawing/2014/main" id="{E16A9BE2-8BD3-CE83-F2EF-A586BC72EE8E}"/>
              </a:ext>
              <a:ext uri="{C183D7F6-B498-43B3-948B-1728B52AA6E4}">
                <adec:decorative xmlns:adec="http://schemas.microsoft.com/office/drawing/2017/decorative" val="1"/>
              </a:ext>
            </a:extLst>
          </p:cNvPr>
          <p:cNvSpPr/>
          <p:nvPr/>
        </p:nvSpPr>
        <p:spPr bwMode="auto">
          <a:xfrm rot="5400000">
            <a:off x="298991" y="1645868"/>
            <a:ext cx="3724332" cy="4274392"/>
          </a:xfrm>
          <a:prstGeom prst="round2SameRect">
            <a:avLst>
              <a:gd name="adj1" fmla="val 3861"/>
              <a:gd name="adj2" fmla="val 0"/>
            </a:avLst>
          </a:prstGeom>
          <a:gradFill flip="none" rotWithShape="1">
            <a:gsLst>
              <a:gs pos="0">
                <a:srgbClr val="0078D4">
                  <a:alpha val="58542"/>
                </a:srgbClr>
              </a:gs>
              <a:gs pos="47000">
                <a:srgbClr val="000000"/>
              </a:gs>
            </a:gsLst>
            <a:lin ang="2700000" scaled="1"/>
            <a:tileRect/>
          </a:gradFill>
          <a:ln w="9525" cap="flat" cmpd="sng" algn="ctr">
            <a:gradFill>
              <a:gsLst>
                <a:gs pos="0">
                  <a:srgbClr val="0078D4">
                    <a:alpha val="0"/>
                  </a:srgbClr>
                </a:gs>
                <a:gs pos="100000">
                  <a:srgbClr val="0078D4"/>
                </a:gs>
              </a:gsLst>
              <a:lin ang="162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p:txBody>
          <a:bodyPr vert="horz" wrap="square" lIns="0" tIns="0" rIns="0" bIns="0" rtlCol="0">
            <a:spAutoFit/>
          </a:bodyPr>
          <a:lstStyle/>
          <a:p>
            <a:r>
              <a:rPr lang="en-US">
                <a:solidFill>
                  <a:schemeClr val="tx1"/>
                </a:solidFill>
              </a:rPr>
              <a:t>General Purpose High Availability</a:t>
            </a:r>
          </a:p>
        </p:txBody>
      </p:sp>
      <p:cxnSp>
        <p:nvCxnSpPr>
          <p:cNvPr id="30" name="Straight Connector 29">
            <a:extLst>
              <a:ext uri="{FF2B5EF4-FFF2-40B4-BE49-F238E27FC236}">
                <a16:creationId xmlns:a16="http://schemas.microsoft.com/office/drawing/2014/main" id="{E840F9E1-89EB-2846-6688-231B0F8FDAD6}"/>
              </a:ext>
              <a:ext uri="{C183D7F6-B498-43B3-948B-1728B52AA6E4}">
                <adec:decorative xmlns:adec="http://schemas.microsoft.com/office/drawing/2017/decorative" val="1"/>
              </a:ext>
            </a:extLst>
          </p:cNvPr>
          <p:cNvCxnSpPr>
            <a:cxnSpLocks/>
            <a:stCxn id="31" idx="2"/>
            <a:endCxn id="32" idx="0"/>
          </p:cNvCxnSpPr>
          <p:nvPr/>
        </p:nvCxnSpPr>
        <p:spPr>
          <a:xfrm>
            <a:off x="8792721" y="2224293"/>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2BD5DC4-F9DB-3CA9-D9D7-3DEDAF75C8B5}"/>
              </a:ext>
              <a:ext uri="{C183D7F6-B498-43B3-948B-1728B52AA6E4}">
                <adec:decorative xmlns:adec="http://schemas.microsoft.com/office/drawing/2017/decorative" val="1"/>
              </a:ext>
            </a:extLst>
          </p:cNvPr>
          <p:cNvSpPr/>
          <p:nvPr/>
        </p:nvSpPr>
        <p:spPr bwMode="auto">
          <a:xfrm>
            <a:off x="7878321" y="106441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2" name="Rectangle 31">
            <a:extLst>
              <a:ext uri="{FF2B5EF4-FFF2-40B4-BE49-F238E27FC236}">
                <a16:creationId xmlns:a16="http://schemas.microsoft.com/office/drawing/2014/main" id="{42821179-AE16-1629-150A-C5485320E4AD}"/>
              </a:ext>
              <a:ext uri="{C183D7F6-B498-43B3-948B-1728B52AA6E4}">
                <adec:decorative xmlns:adec="http://schemas.microsoft.com/office/drawing/2017/decorative" val="1"/>
              </a:ext>
            </a:extLst>
          </p:cNvPr>
          <p:cNvSpPr/>
          <p:nvPr/>
        </p:nvSpPr>
        <p:spPr bwMode="auto">
          <a:xfrm>
            <a:off x="7880237"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33" name="Rectangle 32">
            <a:extLst>
              <a:ext uri="{FF2B5EF4-FFF2-40B4-BE49-F238E27FC236}">
                <a16:creationId xmlns:a16="http://schemas.microsoft.com/office/drawing/2014/main" id="{8D21EE1A-953C-26D1-A871-69464008446F}"/>
              </a:ext>
              <a:ext uri="{C183D7F6-B498-43B3-948B-1728B52AA6E4}">
                <adec:decorative xmlns:adec="http://schemas.microsoft.com/office/drawing/2017/decorative" val="1"/>
              </a:ext>
            </a:extLst>
          </p:cNvPr>
          <p:cNvSpPr/>
          <p:nvPr/>
        </p:nvSpPr>
        <p:spPr bwMode="auto">
          <a:xfrm>
            <a:off x="7959294"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34" name="Picture 2">
            <a:extLst>
              <a:ext uri="{FF2B5EF4-FFF2-40B4-BE49-F238E27FC236}">
                <a16:creationId xmlns:a16="http://schemas.microsoft.com/office/drawing/2014/main" id="{4AFA63E3-0565-A79E-B245-8C6F1BCF9C9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521"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945D287F-B390-53DB-5BD9-6E0D0E806FE2}"/>
              </a:ext>
              <a:ext uri="{C183D7F6-B498-43B3-948B-1728B52AA6E4}">
                <adec:decorative xmlns:adec="http://schemas.microsoft.com/office/drawing/2017/decorative" val="1"/>
              </a:ext>
            </a:extLst>
          </p:cNvPr>
          <p:cNvSpPr/>
          <p:nvPr/>
        </p:nvSpPr>
        <p:spPr bwMode="auto">
          <a:xfrm>
            <a:off x="8005031" y="145651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6" name="Graphic 35">
            <a:extLst>
              <a:ext uri="{FF2B5EF4-FFF2-40B4-BE49-F238E27FC236}">
                <a16:creationId xmlns:a16="http://schemas.microsoft.com/office/drawing/2014/main" id="{7C1C8D47-EF07-F900-2293-CF523307F2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4038" y="1566283"/>
            <a:ext cx="415636" cy="415636"/>
          </a:xfrm>
          <a:prstGeom prst="rect">
            <a:avLst/>
          </a:prstGeom>
        </p:spPr>
      </p:pic>
      <p:grpSp>
        <p:nvGrpSpPr>
          <p:cNvPr id="37" name="Group 36">
            <a:extLst>
              <a:ext uri="{FF2B5EF4-FFF2-40B4-BE49-F238E27FC236}">
                <a16:creationId xmlns:a16="http://schemas.microsoft.com/office/drawing/2014/main" id="{DA49F206-630B-FCF8-45FE-4922147F2130}"/>
              </a:ext>
              <a:ext uri="{C183D7F6-B498-43B3-948B-1728B52AA6E4}">
                <adec:decorative xmlns:adec="http://schemas.microsoft.com/office/drawing/2017/decorative" val="1"/>
              </a:ext>
            </a:extLst>
          </p:cNvPr>
          <p:cNvGrpSpPr/>
          <p:nvPr/>
        </p:nvGrpSpPr>
        <p:grpSpPr>
          <a:xfrm>
            <a:off x="8106921" y="3566689"/>
            <a:ext cx="1371600" cy="619246"/>
            <a:chOff x="7998607" y="3088058"/>
            <a:chExt cx="1371600" cy="619246"/>
          </a:xfrm>
        </p:grpSpPr>
        <p:sp>
          <p:nvSpPr>
            <p:cNvPr id="38" name="Rectangle 37">
              <a:extLst>
                <a:ext uri="{FF2B5EF4-FFF2-40B4-BE49-F238E27FC236}">
                  <a16:creationId xmlns:a16="http://schemas.microsoft.com/office/drawing/2014/main" id="{8BC36B30-7D45-D46E-6D69-9BE545857740}"/>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p:txBody>
        </p:sp>
        <p:pic>
          <p:nvPicPr>
            <p:cNvPr id="63" name="Graphic 62">
              <a:extLst>
                <a:ext uri="{FF2B5EF4-FFF2-40B4-BE49-F238E27FC236}">
                  <a16:creationId xmlns:a16="http://schemas.microsoft.com/office/drawing/2014/main" id="{D3B69F54-EB3F-7960-8C7A-8B4D0E7783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64" name="Rectangle 63">
            <a:extLst>
              <a:ext uri="{FF2B5EF4-FFF2-40B4-BE49-F238E27FC236}">
                <a16:creationId xmlns:a16="http://schemas.microsoft.com/office/drawing/2014/main" id="{29A7BFA9-DF90-64FB-58F9-0561D62275DA}"/>
              </a:ext>
              <a:ext uri="{C183D7F6-B498-43B3-948B-1728B52AA6E4}">
                <adec:decorative xmlns:adec="http://schemas.microsoft.com/office/drawing/2017/decorative" val="1"/>
              </a:ext>
            </a:extLst>
          </p:cNvPr>
          <p:cNvSpPr/>
          <p:nvPr/>
        </p:nvSpPr>
        <p:spPr bwMode="auto">
          <a:xfrm>
            <a:off x="8026936" y="5294365"/>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65" name="Rectangle 64">
            <a:extLst>
              <a:ext uri="{FF2B5EF4-FFF2-40B4-BE49-F238E27FC236}">
                <a16:creationId xmlns:a16="http://schemas.microsoft.com/office/drawing/2014/main" id="{A4565BE6-8D21-7C11-E8C8-EFBEE5C9C19B}"/>
              </a:ext>
              <a:ext uri="{C183D7F6-B498-43B3-948B-1728B52AA6E4}">
                <adec:decorative xmlns:adec="http://schemas.microsoft.com/office/drawing/2017/decorative" val="1"/>
              </a:ext>
            </a:extLst>
          </p:cNvPr>
          <p:cNvSpPr/>
          <p:nvPr/>
        </p:nvSpPr>
        <p:spPr bwMode="auto">
          <a:xfrm>
            <a:off x="6472993"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66" name="Rectangle 65">
            <a:extLst>
              <a:ext uri="{FF2B5EF4-FFF2-40B4-BE49-F238E27FC236}">
                <a16:creationId xmlns:a16="http://schemas.microsoft.com/office/drawing/2014/main" id="{1D7E873C-49C9-D2FE-7BE2-F2D3B2A70AC1}"/>
              </a:ext>
              <a:ext uri="{C183D7F6-B498-43B3-948B-1728B52AA6E4}">
                <adec:decorative xmlns:adec="http://schemas.microsoft.com/office/drawing/2017/decorative" val="1"/>
              </a:ext>
            </a:extLst>
          </p:cNvPr>
          <p:cNvSpPr/>
          <p:nvPr/>
        </p:nvSpPr>
        <p:spPr bwMode="auto">
          <a:xfrm>
            <a:off x="6472993"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67" name="Straight Arrow Connector 66">
            <a:extLst>
              <a:ext uri="{FF2B5EF4-FFF2-40B4-BE49-F238E27FC236}">
                <a16:creationId xmlns:a16="http://schemas.microsoft.com/office/drawing/2014/main" id="{41EFFC64-BA5B-52AD-1C15-E2A43565F80F}"/>
              </a:ext>
              <a:ext uri="{C183D7F6-B498-43B3-948B-1728B52AA6E4}">
                <adec:decorative xmlns:adec="http://schemas.microsoft.com/office/drawing/2017/decorative" val="1"/>
              </a:ext>
            </a:extLst>
          </p:cNvPr>
          <p:cNvCxnSpPr>
            <a:cxnSpLocks/>
            <a:stCxn id="66" idx="0"/>
            <a:endCxn id="65" idx="2"/>
          </p:cNvCxnSpPr>
          <p:nvPr/>
        </p:nvCxnSpPr>
        <p:spPr>
          <a:xfrm flipV="1">
            <a:off x="7175657" y="6022604"/>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609B85E0-F90B-E9E2-FEFD-A7E8E194D679}"/>
              </a:ext>
              <a:ext uri="{C183D7F6-B498-43B3-948B-1728B52AA6E4}">
                <adec:decorative xmlns:adec="http://schemas.microsoft.com/office/drawing/2017/decorative" val="1"/>
              </a:ext>
            </a:extLst>
          </p:cNvPr>
          <p:cNvCxnSpPr>
            <a:cxnSpLocks/>
            <a:stCxn id="64" idx="1"/>
            <a:endCxn id="65" idx="0"/>
          </p:cNvCxnSpPr>
          <p:nvPr/>
        </p:nvCxnSpPr>
        <p:spPr>
          <a:xfrm rot="10800000" flipV="1">
            <a:off x="7175658" y="5469797"/>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65FC646-FFEE-9BCF-5774-B9B6B22FB665}"/>
              </a:ext>
              <a:ext uri="{C183D7F6-B498-43B3-948B-1728B52AA6E4}">
                <adec:decorative xmlns:adec="http://schemas.microsoft.com/office/drawing/2017/decorative" val="1"/>
              </a:ext>
            </a:extLst>
          </p:cNvPr>
          <p:cNvSpPr/>
          <p:nvPr/>
        </p:nvSpPr>
        <p:spPr bwMode="auto">
          <a:xfrm>
            <a:off x="9707121"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70" name="Rectangle 69">
            <a:extLst>
              <a:ext uri="{FF2B5EF4-FFF2-40B4-BE49-F238E27FC236}">
                <a16:creationId xmlns:a16="http://schemas.microsoft.com/office/drawing/2014/main" id="{4F7E6489-656D-5743-E491-427B327AC30E}"/>
              </a:ext>
              <a:ext uri="{C183D7F6-B498-43B3-948B-1728B52AA6E4}">
                <adec:decorative xmlns:adec="http://schemas.microsoft.com/office/drawing/2017/decorative" val="1"/>
              </a:ext>
            </a:extLst>
          </p:cNvPr>
          <p:cNvSpPr/>
          <p:nvPr/>
        </p:nvSpPr>
        <p:spPr bwMode="auto">
          <a:xfrm>
            <a:off x="9707121"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71" name="Straight Arrow Connector 70">
            <a:extLst>
              <a:ext uri="{FF2B5EF4-FFF2-40B4-BE49-F238E27FC236}">
                <a16:creationId xmlns:a16="http://schemas.microsoft.com/office/drawing/2014/main" id="{E1B0FB4D-8A3E-EC30-2D38-997B51EAFE0A}"/>
              </a:ext>
              <a:ext uri="{C183D7F6-B498-43B3-948B-1728B52AA6E4}">
                <adec:decorative xmlns:adec="http://schemas.microsoft.com/office/drawing/2017/decorative" val="1"/>
              </a:ext>
            </a:extLst>
          </p:cNvPr>
          <p:cNvCxnSpPr>
            <a:cxnSpLocks/>
            <a:stCxn id="70" idx="0"/>
            <a:endCxn id="69" idx="2"/>
          </p:cNvCxnSpPr>
          <p:nvPr/>
        </p:nvCxnSpPr>
        <p:spPr>
          <a:xfrm flipV="1">
            <a:off x="10409785" y="6022604"/>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4DAC48A-F3FB-35C1-A802-6A388A2018A0}"/>
              </a:ext>
              <a:ext uri="{C183D7F6-B498-43B3-948B-1728B52AA6E4}">
                <adec:decorative xmlns:adec="http://schemas.microsoft.com/office/drawing/2017/decorative" val="1"/>
              </a:ext>
            </a:extLst>
          </p:cNvPr>
          <p:cNvSpPr txBox="1"/>
          <p:nvPr/>
        </p:nvSpPr>
        <p:spPr>
          <a:xfrm>
            <a:off x="10409785" y="6097315"/>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73" name="Connector: Elbow 72">
            <a:extLst>
              <a:ext uri="{FF2B5EF4-FFF2-40B4-BE49-F238E27FC236}">
                <a16:creationId xmlns:a16="http://schemas.microsoft.com/office/drawing/2014/main" id="{4B894DB7-1856-5E32-29C5-AD3377042C0D}"/>
              </a:ext>
              <a:ext uri="{C183D7F6-B498-43B3-948B-1728B52AA6E4}">
                <adec:decorative xmlns:adec="http://schemas.microsoft.com/office/drawing/2017/decorative" val="1"/>
              </a:ext>
            </a:extLst>
          </p:cNvPr>
          <p:cNvCxnSpPr>
            <a:stCxn id="64" idx="3"/>
            <a:endCxn id="69" idx="0"/>
          </p:cNvCxnSpPr>
          <p:nvPr/>
        </p:nvCxnSpPr>
        <p:spPr>
          <a:xfrm>
            <a:off x="9562339" y="5469798"/>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DE63D6-6C79-F3F4-1DCF-CB7CC8704CE5}"/>
              </a:ext>
              <a:ext uri="{C183D7F6-B498-43B3-948B-1728B52AA6E4}">
                <adec:decorative xmlns:adec="http://schemas.microsoft.com/office/drawing/2017/decorative" val="1"/>
              </a:ext>
            </a:extLst>
          </p:cNvPr>
          <p:cNvCxnSpPr>
            <a:cxnSpLocks/>
            <a:stCxn id="64" idx="0"/>
            <a:endCxn id="32" idx="2"/>
          </p:cNvCxnSpPr>
          <p:nvPr/>
        </p:nvCxnSpPr>
        <p:spPr>
          <a:xfrm flipH="1" flipV="1">
            <a:off x="8794637" y="5018881"/>
            <a:ext cx="1"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5" name="Graphic 74" descr="Database with solid fill">
            <a:extLst>
              <a:ext uri="{FF2B5EF4-FFF2-40B4-BE49-F238E27FC236}">
                <a16:creationId xmlns:a16="http://schemas.microsoft.com/office/drawing/2014/main" id="{63B8E0FE-961A-42EF-D9F5-9800AFC27F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1128" y="4422476"/>
            <a:ext cx="871889" cy="871889"/>
          </a:xfrm>
          <a:prstGeom prst="rect">
            <a:avLst/>
          </a:prstGeom>
        </p:spPr>
      </p:pic>
      <p:cxnSp>
        <p:nvCxnSpPr>
          <p:cNvPr id="76" name="Connector: Elbow 75">
            <a:extLst>
              <a:ext uri="{FF2B5EF4-FFF2-40B4-BE49-F238E27FC236}">
                <a16:creationId xmlns:a16="http://schemas.microsoft.com/office/drawing/2014/main" id="{94DA12F7-C7B6-5012-3885-C8AF1D7E110D}"/>
              </a:ext>
              <a:ext uri="{C183D7F6-B498-43B3-948B-1728B52AA6E4}">
                <adec:decorative xmlns:adec="http://schemas.microsoft.com/office/drawing/2017/decorative" val="1"/>
              </a:ext>
            </a:extLst>
          </p:cNvPr>
          <p:cNvCxnSpPr>
            <a:cxnSpLocks/>
            <a:endCxn id="75" idx="0"/>
          </p:cNvCxnSpPr>
          <p:nvPr/>
        </p:nvCxnSpPr>
        <p:spPr>
          <a:xfrm rot="10800000" flipV="1">
            <a:off x="6337073" y="3876312"/>
            <a:ext cx="1769848" cy="546164"/>
          </a:xfrm>
          <a:prstGeom prst="bentConnector2">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Content Placeholder 2">
            <a:extLst>
              <a:ext uri="{FF2B5EF4-FFF2-40B4-BE49-F238E27FC236}">
                <a16:creationId xmlns:a16="http://schemas.microsoft.com/office/drawing/2014/main" id="{B020FB34-F876-CED1-BA44-7375A611D4FE}"/>
              </a:ext>
            </a:extLst>
          </p:cNvPr>
          <p:cNvSpPr txBox="1">
            <a:spLocks/>
          </p:cNvSpPr>
          <p:nvPr/>
        </p:nvSpPr>
        <p:spPr>
          <a:xfrm>
            <a:off x="584200" y="2408329"/>
            <a:ext cx="3224704" cy="274947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replica</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Single point of failure</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If pod crashes, Kubernetes will spin a new pod and bring it online</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Applications will need to reconnect to this new pod</a:t>
            </a:r>
          </a:p>
          <a:p>
            <a:pPr marL="0" marR="0" lvl="0" indent="0" algn="l" defTabSz="932742" rtl="0" eaLnBrk="1" fontAlgn="auto" latinLnBrk="0" hangingPunct="1">
              <a:lnSpc>
                <a:spcPct val="100000"/>
              </a:lnSpc>
              <a:spcBef>
                <a:spcPts val="2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Potential for downtime</a:t>
            </a:r>
          </a:p>
        </p:txBody>
      </p:sp>
      <p:sp>
        <p:nvSpPr>
          <p:cNvPr id="15" name="Content Placeholder 2">
            <a:extLst>
              <a:ext uri="{FF2B5EF4-FFF2-40B4-BE49-F238E27FC236}">
                <a16:creationId xmlns:a16="http://schemas.microsoft.com/office/drawing/2014/main" id="{BA1B034B-AA32-3BD8-4F71-66CC92929051}"/>
              </a:ext>
              <a:ext uri="{C183D7F6-B498-43B3-948B-1728B52AA6E4}">
                <adec:decorative xmlns:adec="http://schemas.microsoft.com/office/drawing/2017/decorative" val="1"/>
              </a:ext>
            </a:extLst>
          </p:cNvPr>
          <p:cNvSpPr txBox="1">
            <a:spLocks/>
          </p:cNvSpPr>
          <p:nvPr/>
        </p:nvSpPr>
        <p:spPr>
          <a:xfrm>
            <a:off x="4186970" y="1970867"/>
            <a:ext cx="6202344" cy="28725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79985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5" name="Group 4">
            <a:extLst>
              <a:ext uri="{FF2B5EF4-FFF2-40B4-BE49-F238E27FC236}">
                <a16:creationId xmlns:a16="http://schemas.microsoft.com/office/drawing/2014/main" id="{832968E6-D5C7-B6EE-1360-9C218CAA0B5C}"/>
              </a:ext>
              <a:ext uri="{C183D7F6-B498-43B3-948B-1728B52AA6E4}">
                <adec:decorative xmlns:adec="http://schemas.microsoft.com/office/drawing/2017/decorative" val="1"/>
              </a:ext>
            </a:extLst>
          </p:cNvPr>
          <p:cNvGrpSpPr/>
          <p:nvPr/>
        </p:nvGrpSpPr>
        <p:grpSpPr>
          <a:xfrm>
            <a:off x="4870223" y="1049429"/>
            <a:ext cx="6949440" cy="5686424"/>
            <a:chOff x="4855233" y="1064419"/>
            <a:chExt cx="6949440" cy="5686424"/>
          </a:xfrm>
        </p:grpSpPr>
        <p:cxnSp>
          <p:nvCxnSpPr>
            <p:cNvPr id="64" name="Straight Connector 63">
              <a:extLst>
                <a:ext uri="{FF2B5EF4-FFF2-40B4-BE49-F238E27FC236}">
                  <a16:creationId xmlns:a16="http://schemas.microsoft.com/office/drawing/2014/main" id="{8565BA72-8B0F-4CAC-82DF-8D12B3C0AD59}"/>
                </a:ext>
                <a:ext uri="{C183D7F6-B498-43B3-948B-1728B52AA6E4}">
                  <adec:decorative xmlns:adec="http://schemas.microsoft.com/office/drawing/2017/decorative" val="1"/>
                </a:ext>
              </a:extLst>
            </p:cNvPr>
            <p:cNvCxnSpPr>
              <a:cxnSpLocks/>
              <a:stCxn id="66" idx="2"/>
              <a:endCxn id="75" idx="0"/>
            </p:cNvCxnSpPr>
            <p:nvPr/>
          </p:nvCxnSpPr>
          <p:spPr>
            <a:xfrm>
              <a:off x="8792380" y="2224293"/>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descr="The first K8s Worker Node is composed of a Pod, SQL MI Primary and AG agent, the second K8s Worker Node is composed of a Pod, SQL MI Secondary and AG agent and the third K8s Worker Node is composed of a Pod, SQL MI Secondary and AG agent.">
              <a:extLst>
                <a:ext uri="{FF2B5EF4-FFF2-40B4-BE49-F238E27FC236}">
                  <a16:creationId xmlns:a16="http://schemas.microsoft.com/office/drawing/2014/main" id="{D75EA957-E8D0-4D61-A5E7-307F9F0CF0AE}"/>
                </a:ext>
                <a:ext uri="{C183D7F6-B498-43B3-948B-1728B52AA6E4}">
                  <adec:decorative xmlns:adec="http://schemas.microsoft.com/office/drawing/2017/decorative" val="0"/>
                </a:ext>
              </a:extLst>
            </p:cNvPr>
            <p:cNvSpPr/>
            <p:nvPr/>
          </p:nvSpPr>
          <p:spPr bwMode="auto">
            <a:xfrm>
              <a:off x="7877980" y="106441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descr="SQL MI Primary, SQL MI Secondary and SQL MI Secondary are highlighted together as Availability Group.">
              <a:extLst>
                <a:ext uri="{FF2B5EF4-FFF2-40B4-BE49-F238E27FC236}">
                  <a16:creationId xmlns:a16="http://schemas.microsoft.com/office/drawing/2014/main" id="{CD1A6FA6-F7A8-4AC5-A956-8725F57F3A7C}"/>
                </a:ext>
                <a:ext uri="{C183D7F6-B498-43B3-948B-1728B52AA6E4}">
                  <adec:decorative xmlns:adec="http://schemas.microsoft.com/office/drawing/2017/decorative" val="0"/>
                </a:ext>
              </a:extLst>
            </p:cNvPr>
            <p:cNvSpPr/>
            <p:nvPr/>
          </p:nvSpPr>
          <p:spPr bwMode="auto">
            <a:xfrm>
              <a:off x="5867400"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8" name="Rectangle 67" descr="Web App interconnected to Service which is interconnected to Load Balance is connected to K8s Worker Node.">
              <a:extLst>
                <a:ext uri="{FF2B5EF4-FFF2-40B4-BE49-F238E27FC236}">
                  <a16:creationId xmlns:a16="http://schemas.microsoft.com/office/drawing/2014/main" id="{ADF3225F-693F-4D59-99E0-9CCD6BF9932B}"/>
                </a:ext>
                <a:ext uri="{C183D7F6-B498-43B3-948B-1728B52AA6E4}">
                  <adec:decorative xmlns:adec="http://schemas.microsoft.com/office/drawing/2017/decorative" val="0"/>
                </a:ext>
              </a:extLst>
            </p:cNvPr>
            <p:cNvSpPr/>
            <p:nvPr/>
          </p:nvSpPr>
          <p:spPr bwMode="auto">
            <a:xfrm>
              <a:off x="5948373"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8" name="Group 7">
              <a:extLst>
                <a:ext uri="{FF2B5EF4-FFF2-40B4-BE49-F238E27FC236}">
                  <a16:creationId xmlns:a16="http://schemas.microsoft.com/office/drawing/2014/main" id="{139D827F-3EDD-418F-A630-2280F211EB2C}"/>
                </a:ext>
                <a:ext uri="{C183D7F6-B498-43B3-948B-1728B52AA6E4}">
                  <adec:decorative xmlns:adec="http://schemas.microsoft.com/office/drawing/2017/decorative" val="1"/>
                </a:ext>
              </a:extLst>
            </p:cNvPr>
            <p:cNvGrpSpPr/>
            <p:nvPr/>
          </p:nvGrpSpPr>
          <p:grpSpPr>
            <a:xfrm>
              <a:off x="6096000" y="3566689"/>
              <a:ext cx="1371600" cy="619246"/>
              <a:chOff x="5988027" y="3088058"/>
              <a:chExt cx="1371600" cy="619246"/>
            </a:xfrm>
          </p:grpSpPr>
          <p:sp>
            <p:nvSpPr>
              <p:cNvPr id="70" name="Rectangle 69">
                <a:extLst>
                  <a:ext uri="{FF2B5EF4-FFF2-40B4-BE49-F238E27FC236}">
                    <a16:creationId xmlns:a16="http://schemas.microsoft.com/office/drawing/2014/main" id="{7516A297-010C-4335-B61B-AF5A3EFBFB65}"/>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4F47B917-7E2F-4AE5-943D-C0FA33474D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227" y="3189863"/>
                <a:ext cx="415636" cy="415636"/>
              </a:xfrm>
              <a:prstGeom prst="rect">
                <a:avLst/>
              </a:prstGeom>
            </p:spPr>
          </p:pic>
        </p:grpSp>
        <p:pic>
          <p:nvPicPr>
            <p:cNvPr id="72" name="Picture 2">
              <a:extLst>
                <a:ext uri="{FF2B5EF4-FFF2-40B4-BE49-F238E27FC236}">
                  <a16:creationId xmlns:a16="http://schemas.microsoft.com/office/drawing/2014/main" id="{6280CEAB-CF92-4136-87DA-52D4A070126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600"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36DA4CA0-E765-4423-A620-45D779B2F330}"/>
                </a:ext>
                <a:ext uri="{C183D7F6-B498-43B3-948B-1728B52AA6E4}">
                  <adec:decorative xmlns:adec="http://schemas.microsoft.com/office/drawing/2017/decorative" val="1"/>
                </a:ext>
              </a:extLst>
            </p:cNvPr>
            <p:cNvSpPr/>
            <p:nvPr/>
          </p:nvSpPr>
          <p:spPr bwMode="auto">
            <a:xfrm>
              <a:off x="6096000" y="4439590"/>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5" name="Rectangle 74">
              <a:extLst>
                <a:ext uri="{FF2B5EF4-FFF2-40B4-BE49-F238E27FC236}">
                  <a16:creationId xmlns:a16="http://schemas.microsoft.com/office/drawing/2014/main" id="{BA0409F5-9F5B-472E-AC37-47A1F2FB18D2}"/>
                </a:ext>
                <a:ext uri="{C183D7F6-B498-43B3-948B-1728B52AA6E4}">
                  <adec:decorative xmlns:adec="http://schemas.microsoft.com/office/drawing/2017/decorative" val="1"/>
                </a:ext>
              </a:extLst>
            </p:cNvPr>
            <p:cNvSpPr/>
            <p:nvPr/>
          </p:nvSpPr>
          <p:spPr bwMode="auto">
            <a:xfrm>
              <a:off x="7879896"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841A56AD-1089-40B9-BF25-16F2A9BD564B}"/>
                </a:ext>
                <a:ext uri="{C183D7F6-B498-43B3-948B-1728B52AA6E4}">
                  <adec:decorative xmlns:adec="http://schemas.microsoft.com/office/drawing/2017/decorative" val="1"/>
                </a:ext>
              </a:extLst>
            </p:cNvPr>
            <p:cNvSpPr/>
            <p:nvPr/>
          </p:nvSpPr>
          <p:spPr bwMode="auto">
            <a:xfrm>
              <a:off x="7958953" y="2890856"/>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0" name="Group 9">
              <a:extLst>
                <a:ext uri="{FF2B5EF4-FFF2-40B4-BE49-F238E27FC236}">
                  <a16:creationId xmlns:a16="http://schemas.microsoft.com/office/drawing/2014/main" id="{D94F9827-D115-4170-ABB7-9CC3B9DF42FB}"/>
                </a:ext>
                <a:ext uri="{C183D7F6-B498-43B3-948B-1728B52AA6E4}">
                  <adec:decorative xmlns:adec="http://schemas.microsoft.com/office/drawing/2017/decorative" val="1"/>
                </a:ext>
              </a:extLst>
            </p:cNvPr>
            <p:cNvGrpSpPr/>
            <p:nvPr/>
          </p:nvGrpSpPr>
          <p:grpSpPr>
            <a:xfrm>
              <a:off x="8106580" y="3566689"/>
              <a:ext cx="1371600" cy="619246"/>
              <a:chOff x="7998607" y="3088058"/>
              <a:chExt cx="1371600" cy="619246"/>
            </a:xfrm>
          </p:grpSpPr>
          <p:sp>
            <p:nvSpPr>
              <p:cNvPr id="83" name="Rectangle 82">
                <a:extLst>
                  <a:ext uri="{FF2B5EF4-FFF2-40B4-BE49-F238E27FC236}">
                    <a16:creationId xmlns:a16="http://schemas.microsoft.com/office/drawing/2014/main" id="{AB2C8561-EDC1-4C73-8D7A-7D882C1D4AAD}"/>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5" name="Graphic 84">
                <a:extLst>
                  <a:ext uri="{FF2B5EF4-FFF2-40B4-BE49-F238E27FC236}">
                    <a16:creationId xmlns:a16="http://schemas.microsoft.com/office/drawing/2014/main" id="{84F86DF3-6F36-428F-8078-3066E87484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60" y="3189863"/>
                <a:ext cx="415636" cy="415636"/>
              </a:xfrm>
              <a:prstGeom prst="rect">
                <a:avLst/>
              </a:prstGeom>
            </p:spPr>
          </p:pic>
        </p:grpSp>
        <p:pic>
          <p:nvPicPr>
            <p:cNvPr id="86" name="Picture 2">
              <a:extLst>
                <a:ext uri="{FF2B5EF4-FFF2-40B4-BE49-F238E27FC236}">
                  <a16:creationId xmlns:a16="http://schemas.microsoft.com/office/drawing/2014/main" id="{28447319-3B97-42C4-931D-DEC7A2CC374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180" y="297916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4C7DA51-B2F4-4D60-83FC-9992A7AF3F61}"/>
                </a:ext>
                <a:ext uri="{C183D7F6-B498-43B3-948B-1728B52AA6E4}">
                  <adec:decorative xmlns:adec="http://schemas.microsoft.com/office/drawing/2017/decorative" val="1"/>
                </a:ext>
              </a:extLst>
            </p:cNvPr>
            <p:cNvSpPr/>
            <p:nvPr/>
          </p:nvSpPr>
          <p:spPr bwMode="auto">
            <a:xfrm>
              <a:off x="8106580" y="4439590"/>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8" name="Rectangle 87">
              <a:extLst>
                <a:ext uri="{FF2B5EF4-FFF2-40B4-BE49-F238E27FC236}">
                  <a16:creationId xmlns:a16="http://schemas.microsoft.com/office/drawing/2014/main" id="{A4331E2B-2AFF-48E0-8FF7-48D85A5CA304}"/>
                </a:ext>
                <a:ext uri="{C183D7F6-B498-43B3-948B-1728B52AA6E4}">
                  <adec:decorative xmlns:adec="http://schemas.microsoft.com/office/drawing/2017/decorative" val="1"/>
                </a:ext>
              </a:extLst>
            </p:cNvPr>
            <p:cNvSpPr/>
            <p:nvPr/>
          </p:nvSpPr>
          <p:spPr bwMode="auto">
            <a:xfrm>
              <a:off x="9888561" y="2512574"/>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9" name="Rectangle 88">
              <a:extLst>
                <a:ext uri="{FF2B5EF4-FFF2-40B4-BE49-F238E27FC236}">
                  <a16:creationId xmlns:a16="http://schemas.microsoft.com/office/drawing/2014/main" id="{A0C2B7AA-F0CF-476A-99B5-58463317B7A4}"/>
                </a:ext>
                <a:ext uri="{C183D7F6-B498-43B3-948B-1728B52AA6E4}">
                  <adec:decorative xmlns:adec="http://schemas.microsoft.com/office/drawing/2017/decorative" val="1"/>
                </a:ext>
              </a:extLst>
            </p:cNvPr>
            <p:cNvSpPr/>
            <p:nvPr/>
          </p:nvSpPr>
          <p:spPr bwMode="auto">
            <a:xfrm>
              <a:off x="9969534" y="2890648"/>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1" name="Group 10">
              <a:extLst>
                <a:ext uri="{FF2B5EF4-FFF2-40B4-BE49-F238E27FC236}">
                  <a16:creationId xmlns:a16="http://schemas.microsoft.com/office/drawing/2014/main" id="{DCAEFF42-2231-4051-811B-5E2B9F0DD3B1}"/>
                </a:ext>
                <a:ext uri="{C183D7F6-B498-43B3-948B-1728B52AA6E4}">
                  <adec:decorative xmlns:adec="http://schemas.microsoft.com/office/drawing/2017/decorative" val="1"/>
                </a:ext>
              </a:extLst>
            </p:cNvPr>
            <p:cNvGrpSpPr/>
            <p:nvPr/>
          </p:nvGrpSpPr>
          <p:grpSpPr>
            <a:xfrm>
              <a:off x="10117161" y="3566689"/>
              <a:ext cx="1371600" cy="619246"/>
              <a:chOff x="10009188" y="3088058"/>
              <a:chExt cx="1371600" cy="619246"/>
            </a:xfrm>
          </p:grpSpPr>
          <p:sp>
            <p:nvSpPr>
              <p:cNvPr id="90" name="Rectangle 89">
                <a:extLst>
                  <a:ext uri="{FF2B5EF4-FFF2-40B4-BE49-F238E27FC236}">
                    <a16:creationId xmlns:a16="http://schemas.microsoft.com/office/drawing/2014/main" id="{F1C2AA91-94B8-4B9E-BF38-1BA75DD9672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55FD1B8C-A556-4BFE-ABA5-2719561516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984" y="3189863"/>
                <a:ext cx="415636" cy="415636"/>
              </a:xfrm>
              <a:prstGeom prst="rect">
                <a:avLst/>
              </a:prstGeom>
            </p:spPr>
          </p:pic>
        </p:grpSp>
        <p:pic>
          <p:nvPicPr>
            <p:cNvPr id="92" name="Picture 2">
              <a:extLst>
                <a:ext uri="{FF2B5EF4-FFF2-40B4-BE49-F238E27FC236}">
                  <a16:creationId xmlns:a16="http://schemas.microsoft.com/office/drawing/2014/main" id="{6BA53110-4660-4E6A-9FFB-7997112D6F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1761" y="297895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825C9777-2D31-4F30-8BD9-CC4699D25CFC}"/>
                </a:ext>
                <a:ext uri="{C183D7F6-B498-43B3-948B-1728B52AA6E4}">
                  <adec:decorative xmlns:adec="http://schemas.microsoft.com/office/drawing/2017/decorative" val="1"/>
                </a:ext>
              </a:extLst>
            </p:cNvPr>
            <p:cNvSpPr/>
            <p:nvPr/>
          </p:nvSpPr>
          <p:spPr bwMode="auto">
            <a:xfrm>
              <a:off x="10117161" y="4439382"/>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4" name="Rectangle 93">
              <a:extLst>
                <a:ext uri="{FF2B5EF4-FFF2-40B4-BE49-F238E27FC236}">
                  <a16:creationId xmlns:a16="http://schemas.microsoft.com/office/drawing/2014/main" id="{0C1547C6-B80B-4799-8A96-5B505E724849}"/>
                </a:ext>
                <a:ext uri="{C183D7F6-B498-43B3-948B-1728B52AA6E4}">
                  <adec:decorative xmlns:adec="http://schemas.microsoft.com/office/drawing/2017/decorative" val="1"/>
                </a:ext>
              </a:extLst>
            </p:cNvPr>
            <p:cNvSpPr/>
            <p:nvPr/>
          </p:nvSpPr>
          <p:spPr bwMode="auto">
            <a:xfrm>
              <a:off x="8004690" y="145651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95" name="Graphic 94">
              <a:extLst>
                <a:ext uri="{FF2B5EF4-FFF2-40B4-BE49-F238E27FC236}">
                  <a16:creationId xmlns:a16="http://schemas.microsoft.com/office/drawing/2014/main" id="{C74B2FA6-2D6A-4FD2-B525-0D9273781D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3697" y="1566283"/>
              <a:ext cx="415636" cy="415636"/>
            </a:xfrm>
            <a:prstGeom prst="rect">
              <a:avLst/>
            </a:prstGeom>
          </p:spPr>
        </p:pic>
        <p:cxnSp>
          <p:nvCxnSpPr>
            <p:cNvPr id="96" name="Connector: Elbow 95">
              <a:extLst>
                <a:ext uri="{FF2B5EF4-FFF2-40B4-BE49-F238E27FC236}">
                  <a16:creationId xmlns:a16="http://schemas.microsoft.com/office/drawing/2014/main" id="{57148794-3065-46E5-B1CE-15C4C319383E}"/>
                </a:ext>
                <a:ext uri="{C183D7F6-B498-43B3-948B-1728B52AA6E4}">
                  <adec:decorative xmlns:adec="http://schemas.microsoft.com/office/drawing/2017/decorative" val="1"/>
                </a:ext>
              </a:extLst>
            </p:cNvPr>
            <p:cNvCxnSpPr>
              <a:cxnSpLocks/>
              <a:stCxn id="66" idx="2"/>
              <a:endCxn id="88" idx="0"/>
            </p:cNvCxnSpPr>
            <p:nvPr/>
          </p:nvCxnSpPr>
          <p:spPr>
            <a:xfrm rot="16200000" flipH="1">
              <a:off x="9653530" y="1363142"/>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F0218CF7-EFCA-405F-B46E-CF4B8EB48226}"/>
                </a:ext>
                <a:ext uri="{C183D7F6-B498-43B3-948B-1728B52AA6E4}">
                  <adec:decorative xmlns:adec="http://schemas.microsoft.com/office/drawing/2017/decorative" val="1"/>
                </a:ext>
              </a:extLst>
            </p:cNvPr>
            <p:cNvCxnSpPr>
              <a:cxnSpLocks/>
              <a:stCxn id="66" idx="2"/>
              <a:endCxn id="67" idx="0"/>
            </p:cNvCxnSpPr>
            <p:nvPr/>
          </p:nvCxnSpPr>
          <p:spPr>
            <a:xfrm rot="5400000">
              <a:off x="7642950" y="1363143"/>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607056D-E5C2-4C6B-9640-FC73AF140C81}"/>
                </a:ext>
                <a:ext uri="{C183D7F6-B498-43B3-948B-1728B52AA6E4}">
                  <adec:decorative xmlns:adec="http://schemas.microsoft.com/office/drawing/2017/decorative" val="1"/>
                </a:ext>
              </a:extLst>
            </p:cNvPr>
            <p:cNvSpPr/>
            <p:nvPr/>
          </p:nvSpPr>
          <p:spPr bwMode="auto">
            <a:xfrm>
              <a:off x="8026595" y="5294365"/>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00" name="Rectangle 99">
              <a:extLst>
                <a:ext uri="{FF2B5EF4-FFF2-40B4-BE49-F238E27FC236}">
                  <a16:creationId xmlns:a16="http://schemas.microsoft.com/office/drawing/2014/main" id="{D38A1B8B-B7B4-4317-A98C-BDD9C984D3E0}"/>
                </a:ext>
                <a:ext uri="{C183D7F6-B498-43B3-948B-1728B52AA6E4}">
                  <adec:decorative xmlns:adec="http://schemas.microsoft.com/office/drawing/2017/decorative" val="1"/>
                </a:ext>
              </a:extLst>
            </p:cNvPr>
            <p:cNvSpPr/>
            <p:nvPr/>
          </p:nvSpPr>
          <p:spPr bwMode="auto">
            <a:xfrm>
              <a:off x="6472652" y="5671739"/>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1" name="Rectangle 100">
              <a:extLst>
                <a:ext uri="{FF2B5EF4-FFF2-40B4-BE49-F238E27FC236}">
                  <a16:creationId xmlns:a16="http://schemas.microsoft.com/office/drawing/2014/main" id="{81C90A8D-6A27-43AE-887A-51B9A7A726A2}"/>
                </a:ext>
                <a:ext uri="{C183D7F6-B498-43B3-948B-1728B52AA6E4}">
                  <adec:decorative xmlns:adec="http://schemas.microsoft.com/office/drawing/2017/decorative" val="1"/>
                </a:ext>
              </a:extLst>
            </p:cNvPr>
            <p:cNvSpPr/>
            <p:nvPr/>
          </p:nvSpPr>
          <p:spPr bwMode="auto">
            <a:xfrm>
              <a:off x="6472652" y="639997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2" name="Straight Arrow Connector 101">
              <a:extLst>
                <a:ext uri="{FF2B5EF4-FFF2-40B4-BE49-F238E27FC236}">
                  <a16:creationId xmlns:a16="http://schemas.microsoft.com/office/drawing/2014/main" id="{6A0467EB-4776-4B31-A0D0-97E5316E19DE}"/>
                </a:ext>
                <a:ext uri="{C183D7F6-B498-43B3-948B-1728B52AA6E4}">
                  <adec:decorative xmlns:adec="http://schemas.microsoft.com/office/drawing/2017/decorative" val="1"/>
                </a:ext>
              </a:extLst>
            </p:cNvPr>
            <p:cNvCxnSpPr>
              <a:cxnSpLocks/>
              <a:stCxn id="101" idx="0"/>
              <a:endCxn id="100" idx="2"/>
            </p:cNvCxnSpPr>
            <p:nvPr/>
          </p:nvCxnSpPr>
          <p:spPr>
            <a:xfrm flipV="1">
              <a:off x="7175316" y="6022604"/>
              <a:ext cx="0" cy="377374"/>
            </a:xfrm>
            <a:prstGeom prst="straightConnector1">
              <a:avLst/>
            </a:prstGeom>
            <a:ln w="19050">
              <a:solidFill>
                <a:schemeClr val="tx1"/>
              </a:solidFill>
              <a:headEnd type="triangl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E466DBED-591B-413A-8D4E-2400D735F2C7}"/>
                </a:ext>
                <a:ext uri="{C183D7F6-B498-43B3-948B-1728B52AA6E4}">
                  <adec:decorative xmlns:adec="http://schemas.microsoft.com/office/drawing/2017/decorative" val="1"/>
                </a:ext>
              </a:extLst>
            </p:cNvPr>
            <p:cNvCxnSpPr>
              <a:cxnSpLocks/>
              <a:stCxn id="99" idx="1"/>
              <a:endCxn id="100" idx="0"/>
            </p:cNvCxnSpPr>
            <p:nvPr/>
          </p:nvCxnSpPr>
          <p:spPr>
            <a:xfrm rot="10800000" flipV="1">
              <a:off x="7175317" y="5469797"/>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0A9747-F6F0-4989-AF8A-0AC7DC259918}"/>
                </a:ext>
                <a:ext uri="{C183D7F6-B498-43B3-948B-1728B52AA6E4}">
                  <adec:decorative xmlns:adec="http://schemas.microsoft.com/office/drawing/2017/decorative" val="1"/>
                </a:ext>
              </a:extLst>
            </p:cNvPr>
            <p:cNvCxnSpPr>
              <a:cxnSpLocks/>
              <a:stCxn id="99" idx="0"/>
              <a:endCxn id="67" idx="2"/>
            </p:cNvCxnSpPr>
            <p:nvPr/>
          </p:nvCxnSpPr>
          <p:spPr>
            <a:xfrm rot="16200000" flipV="1">
              <a:off x="7650307" y="4150374"/>
              <a:ext cx="275484" cy="201249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7C48D0C-F47B-45C9-8FD1-FB34AB19E6BA}"/>
                </a:ext>
                <a:ext uri="{C183D7F6-B498-43B3-948B-1728B52AA6E4}">
                  <adec:decorative xmlns:adec="http://schemas.microsoft.com/office/drawing/2017/decorative" val="1"/>
                </a:ext>
              </a:extLst>
            </p:cNvPr>
            <p:cNvSpPr/>
            <p:nvPr/>
          </p:nvSpPr>
          <p:spPr bwMode="auto">
            <a:xfrm>
              <a:off x="4855233" y="3472790"/>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grpSp>
      <p:sp>
        <p:nvSpPr>
          <p:cNvPr id="6" name="Content Placeholder 2">
            <a:extLst>
              <a:ext uri="{FF2B5EF4-FFF2-40B4-BE49-F238E27FC236}">
                <a16:creationId xmlns:a16="http://schemas.microsoft.com/office/drawing/2014/main" id="{A8C07D1D-D19C-5050-F66B-FBC085624095}"/>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cxnSp>
        <p:nvCxnSpPr>
          <p:cNvPr id="7" name="Straight Connector 6">
            <a:extLst>
              <a:ext uri="{FF2B5EF4-FFF2-40B4-BE49-F238E27FC236}">
                <a16:creationId xmlns:a16="http://schemas.microsoft.com/office/drawing/2014/main" id="{1D4A7F5E-1116-3A45-C422-A4822B22044C}"/>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3C809DF-215D-F8CB-3029-A619F303869C}"/>
              </a:ext>
            </a:extLst>
          </p:cNvPr>
          <p:cNvSpPr/>
          <p:nvPr/>
        </p:nvSpPr>
        <p:spPr bwMode="auto">
          <a:xfrm>
            <a:off x="584199"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1</a:t>
            </a:r>
          </a:p>
        </p:txBody>
      </p:sp>
      <p:sp>
        <p:nvSpPr>
          <p:cNvPr id="12" name="Oval 11">
            <a:extLst>
              <a:ext uri="{FF2B5EF4-FFF2-40B4-BE49-F238E27FC236}">
                <a16:creationId xmlns:a16="http://schemas.microsoft.com/office/drawing/2014/main" id="{401FA5CB-D6BB-730E-CF42-7AC92B75B87E}"/>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13" name="Oval 12">
            <a:extLst>
              <a:ext uri="{FF2B5EF4-FFF2-40B4-BE49-F238E27FC236}">
                <a16:creationId xmlns:a16="http://schemas.microsoft.com/office/drawing/2014/main" id="{BDC08716-808C-F2A2-B025-5B98BA03C5BC}"/>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4" name="Oval 13">
            <a:extLst>
              <a:ext uri="{FF2B5EF4-FFF2-40B4-BE49-F238E27FC236}">
                <a16:creationId xmlns:a16="http://schemas.microsoft.com/office/drawing/2014/main" id="{95F46060-0621-E340-DE07-8EA2518BECD6}"/>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5" name="Oval 14">
            <a:extLst>
              <a:ext uri="{FF2B5EF4-FFF2-40B4-BE49-F238E27FC236}">
                <a16:creationId xmlns:a16="http://schemas.microsoft.com/office/drawing/2014/main" id="{7DC8BE93-060D-C322-34A6-36E2620F40B7}"/>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
        <p:nvSpPr>
          <p:cNvPr id="20" name="Content Placeholder 2">
            <a:extLst>
              <a:ext uri="{FF2B5EF4-FFF2-40B4-BE49-F238E27FC236}">
                <a16:creationId xmlns:a16="http://schemas.microsoft.com/office/drawing/2014/main" id="{EA129AD4-8EE4-3545-48B1-455A12C0EA82}"/>
              </a:ext>
              <a:ext uri="{C183D7F6-B498-43B3-948B-1728B52AA6E4}">
                <adec:decorative xmlns:adec="http://schemas.microsoft.com/office/drawing/2017/decorative" val="1"/>
              </a:ext>
            </a:extLst>
          </p:cNvPr>
          <p:cNvSpPr txBox="1">
            <a:spLocks/>
          </p:cNvSpPr>
          <p:nvPr/>
        </p:nvSpPr>
        <p:spPr>
          <a:xfrm>
            <a:off x="4182333" y="1538240"/>
            <a:ext cx="3827334" cy="297517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94264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41070C6-5249-F6CA-7BAE-1E3B34F5CDFD}"/>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4" name="Text Placeholder 3">
            <a:extLst>
              <a:ext uri="{FF2B5EF4-FFF2-40B4-BE49-F238E27FC236}">
                <a16:creationId xmlns:a16="http://schemas.microsoft.com/office/drawing/2014/main" id="{F9E4544F-6A2F-4C41-9832-7DD314EBA4EB}"/>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559B2FDD-27FB-480A-804C-607E802941AA}"/>
              </a:ext>
            </a:extLst>
          </p:cNvPr>
          <p:cNvGrpSpPr/>
          <p:nvPr/>
        </p:nvGrpSpPr>
        <p:grpSpPr>
          <a:xfrm>
            <a:off x="4891516" y="104942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49108701-6CCC-1B1C-9B80-720504F4410E}"/>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5" name="Oval 4">
            <a:extLst>
              <a:ext uri="{FF2B5EF4-FFF2-40B4-BE49-F238E27FC236}">
                <a16:creationId xmlns:a16="http://schemas.microsoft.com/office/drawing/2014/main" id="{2DD5AD87-EE9E-9E2F-9587-8686734FAE84}"/>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6" name="Oval 5">
            <a:extLst>
              <a:ext uri="{FF2B5EF4-FFF2-40B4-BE49-F238E27FC236}">
                <a16:creationId xmlns:a16="http://schemas.microsoft.com/office/drawing/2014/main" id="{2C99B702-A13D-727E-EE50-FB7C5F29C81D}"/>
              </a:ext>
            </a:extLst>
          </p:cNvPr>
          <p:cNvSpPr/>
          <p:nvPr/>
        </p:nvSpPr>
        <p:spPr bwMode="auto">
          <a:xfrm>
            <a:off x="1012351"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2</a:t>
            </a:r>
          </a:p>
        </p:txBody>
      </p:sp>
      <p:sp>
        <p:nvSpPr>
          <p:cNvPr id="7" name="Oval 6">
            <a:extLst>
              <a:ext uri="{FF2B5EF4-FFF2-40B4-BE49-F238E27FC236}">
                <a16:creationId xmlns:a16="http://schemas.microsoft.com/office/drawing/2014/main" id="{0DEA3B60-5B3A-C606-6367-FCE1C20C5A3D}"/>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8" name="Oval 7">
            <a:extLst>
              <a:ext uri="{FF2B5EF4-FFF2-40B4-BE49-F238E27FC236}">
                <a16:creationId xmlns:a16="http://schemas.microsoft.com/office/drawing/2014/main" id="{C26039B6-4A5D-B45E-FD35-7D33A6606D15}"/>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9" name="Oval 8">
            <a:extLst>
              <a:ext uri="{FF2B5EF4-FFF2-40B4-BE49-F238E27FC236}">
                <a16:creationId xmlns:a16="http://schemas.microsoft.com/office/drawing/2014/main" id="{D3910DB4-70D1-4E58-2B5F-6783990BAAE4}"/>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5812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clouds used">
            <a:extLst>
              <a:ext uri="{FF2B5EF4-FFF2-40B4-BE49-F238E27FC236}">
                <a16:creationId xmlns:a16="http://schemas.microsoft.com/office/drawing/2014/main" id="{D466A82A-B999-4307-B50C-6197FBA1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642"/>
            <a:ext cx="12098900" cy="63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01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806FCB30-8D5B-DB92-9FB6-7046A6D80061}"/>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55D5345-F678-2416-DAD7-16C6A7ED27F5}"/>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30" name="Oval 29">
            <a:extLst>
              <a:ext uri="{FF2B5EF4-FFF2-40B4-BE49-F238E27FC236}">
                <a16:creationId xmlns:a16="http://schemas.microsoft.com/office/drawing/2014/main" id="{DCD14B9E-A8A3-9899-D071-4C947E3C1889}"/>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31" name="Oval 30">
            <a:extLst>
              <a:ext uri="{FF2B5EF4-FFF2-40B4-BE49-F238E27FC236}">
                <a16:creationId xmlns:a16="http://schemas.microsoft.com/office/drawing/2014/main" id="{4151665A-C33E-DEF8-56AC-D1C107B19B3B}"/>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32" name="Oval 31">
            <a:extLst>
              <a:ext uri="{FF2B5EF4-FFF2-40B4-BE49-F238E27FC236}">
                <a16:creationId xmlns:a16="http://schemas.microsoft.com/office/drawing/2014/main" id="{8BB44D77-40E9-D592-27CE-7DD73C0CE07E}"/>
              </a:ext>
            </a:extLst>
          </p:cNvPr>
          <p:cNvSpPr/>
          <p:nvPr/>
        </p:nvSpPr>
        <p:spPr bwMode="auto">
          <a:xfrm>
            <a:off x="1440502"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3</a:t>
            </a:r>
          </a:p>
        </p:txBody>
      </p:sp>
      <p:sp>
        <p:nvSpPr>
          <p:cNvPr id="33" name="Oval 32">
            <a:extLst>
              <a:ext uri="{FF2B5EF4-FFF2-40B4-BE49-F238E27FC236}">
                <a16:creationId xmlns:a16="http://schemas.microsoft.com/office/drawing/2014/main" id="{0307E5BE-C413-318F-DBF9-BDD27E71FA9F}"/>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34" name="Oval 33">
            <a:extLst>
              <a:ext uri="{FF2B5EF4-FFF2-40B4-BE49-F238E27FC236}">
                <a16:creationId xmlns:a16="http://schemas.microsoft.com/office/drawing/2014/main" id="{B98F7FD3-7CEF-F414-3724-C195D5B95F27}"/>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54" name="Text Placeholder 3">
            <a:extLst>
              <a:ext uri="{FF2B5EF4-FFF2-40B4-BE49-F238E27FC236}">
                <a16:creationId xmlns:a16="http://schemas.microsoft.com/office/drawing/2014/main" id="{88CCB2B8-8D65-47C7-874D-D13D0F674467}"/>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Second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7AAA67B8-7C2E-44EF-905F-75E3823078FE}"/>
              </a:ext>
            </a:extLst>
          </p:cNvPr>
          <p:cNvGrpSpPr/>
          <p:nvPr/>
        </p:nvGrpSpPr>
        <p:grpSpPr>
          <a:xfrm>
            <a:off x="4875300" y="104942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130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4" name="Text Placeholder 3">
            <a:extLst>
              <a:ext uri="{FF2B5EF4-FFF2-40B4-BE49-F238E27FC236}">
                <a16:creationId xmlns:a16="http://schemas.microsoft.com/office/drawing/2014/main" id="{9C111120-3A79-4A6A-BCE3-D7F35D35E0CE}"/>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Prim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
            <a:extLst>
              <a:ext uri="{FF2B5EF4-FFF2-40B4-BE49-F238E27FC236}">
                <a16:creationId xmlns:a16="http://schemas.microsoft.com/office/drawing/2014/main" id="{1415E364-85F2-4126-920D-66948678B2EB}"/>
              </a:ext>
            </a:extLst>
          </p:cNvPr>
          <p:cNvGrpSpPr/>
          <p:nvPr/>
        </p:nvGrpSpPr>
        <p:grpSpPr>
          <a:xfrm>
            <a:off x="4860559" y="1043131"/>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10609EED-CAAB-BB04-2256-C979E191258B}"/>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34AEEF2D-C78B-E96F-4876-D8A9C0DA4B52}"/>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7" name="Oval 6">
            <a:extLst>
              <a:ext uri="{FF2B5EF4-FFF2-40B4-BE49-F238E27FC236}">
                <a16:creationId xmlns:a16="http://schemas.microsoft.com/office/drawing/2014/main" id="{F95F6F3E-3750-E00A-0133-C9D0B6AF94F6}"/>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30DA75A2-D9E9-C0B5-C059-8BE9FB3520F5}"/>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95775160-BB87-0AB5-9516-E0D4E88941E4}"/>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8FB09274-48A5-8C22-FE38-E679D8A2F3F2}"/>
              </a:ext>
            </a:extLst>
          </p:cNvPr>
          <p:cNvSpPr/>
          <p:nvPr/>
        </p:nvSpPr>
        <p:spPr bwMode="auto">
          <a:xfrm>
            <a:off x="1868654"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4</a:t>
            </a:r>
          </a:p>
        </p:txBody>
      </p:sp>
      <p:sp>
        <p:nvSpPr>
          <p:cNvPr id="11" name="Oval 10">
            <a:extLst>
              <a:ext uri="{FF2B5EF4-FFF2-40B4-BE49-F238E27FC236}">
                <a16:creationId xmlns:a16="http://schemas.microsoft.com/office/drawing/2014/main" id="{CB6CC2A3-33DE-AC06-D996-B9FCEEA0D30F}"/>
              </a:ext>
            </a:extLst>
          </p:cNvPr>
          <p:cNvSpPr/>
          <p:nvPr/>
        </p:nvSpPr>
        <p:spPr bwMode="auto">
          <a:xfrm>
            <a:off x="2296806"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5</a:t>
            </a:r>
          </a:p>
        </p:txBody>
      </p:sp>
    </p:spTree>
    <p:extLst>
      <p:ext uri="{BB962C8B-B14F-4D97-AF65-F5344CB8AC3E}">
        <p14:creationId xmlns:p14="http://schemas.microsoft.com/office/powerpoint/2010/main" val="193554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sz="3200"/>
          </a:p>
        </p:txBody>
      </p:sp>
      <p:sp>
        <p:nvSpPr>
          <p:cNvPr id="52" name="Text Placeholder 3">
            <a:extLst>
              <a:ext uri="{FF2B5EF4-FFF2-40B4-BE49-F238E27FC236}">
                <a16:creationId xmlns:a16="http://schemas.microsoft.com/office/drawing/2014/main" id="{32CDD0DF-2FBC-4A0F-A69B-5873BC5AE5B2}"/>
              </a:ext>
            </a:extLst>
          </p:cNvPr>
          <p:cNvSpPr>
            <a:spLocks noGrp="1"/>
          </p:cNvSpPr>
          <p:nvPr>
            <p:ph type="body" sz="quarter" idx="13"/>
          </p:nvPr>
        </p:nvSpPr>
        <p:spPr/>
        <p:txBody>
          <a:bodyPr/>
          <a:lstStyle/>
          <a:p>
            <a:r>
              <a:rPr lang="en-US">
                <a:solidFill>
                  <a:schemeClr val="tx1"/>
                </a:solidFill>
              </a:rPr>
              <a:t>Business Critical High Availability</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E5A08E75-E424-4DF8-8587-AA48BD472646}"/>
              </a:ext>
            </a:extLst>
          </p:cNvPr>
          <p:cNvGrpSpPr/>
          <p:nvPr/>
        </p:nvGrpSpPr>
        <p:grpSpPr>
          <a:xfrm>
            <a:off x="4870145" y="1064419"/>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4569C3D-230F-4C63-A727-6BD99C2F3ACF}"/>
                </a:ext>
                <a:ext uri="{C183D7F6-B498-43B3-948B-1728B52AA6E4}">
                  <adec:decorative xmlns:adec="http://schemas.microsoft.com/office/drawing/2017/decorative" val="1"/>
                </a:ext>
              </a:extLst>
            </p:cNvPr>
            <p:cNvCxnSpPr>
              <a:cxnSpLocks/>
              <a:stCxn id="121" idx="0"/>
              <a:endCxn id="72"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EC68CFFC-10EA-E49A-9299-90EC158CF811}"/>
              </a:ext>
              <a:ext uri="{C183D7F6-B498-43B3-948B-1728B52AA6E4}">
                <adec:decorative xmlns:adec="http://schemas.microsoft.com/office/drawing/2017/decorative" val="1"/>
              </a:ext>
            </a:extLst>
          </p:cNvPr>
          <p:cNvCxnSpPr>
            <a:cxnSpLocks/>
          </p:cNvCxnSpPr>
          <p:nvPr/>
        </p:nvCxnSpPr>
        <p:spPr>
          <a:xfrm>
            <a:off x="0" y="1872973"/>
            <a:ext cx="251251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021EAF63-C3A5-2A0D-91C2-20B0F3DBF38F}"/>
              </a:ext>
            </a:extLst>
          </p:cNvPr>
          <p:cNvSpPr txBox="1">
            <a:spLocks/>
          </p:cNvSpPr>
          <p:nvPr/>
        </p:nvSpPr>
        <p:spPr>
          <a:xfrm>
            <a:off x="584200" y="2396520"/>
            <a:ext cx="3518125" cy="135421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Setup</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 other cluster technologies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Default configuration with</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3 sync replicas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Primary and readable secondary endpoints</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Automated Failover</a:t>
            </a:r>
          </a:p>
          <a:p>
            <a:pPr marL="176213" marR="0" lvl="0" indent="-176213" algn="l" defTabSz="932742" rtl="0" eaLnBrk="1" fontAlgn="auto" latinLnBrk="0" hangingPunct="1">
              <a:lnSpc>
                <a:spcPct val="100000"/>
              </a:lnSpc>
              <a:spcBef>
                <a:spcPct val="20000"/>
              </a:spcBef>
              <a:spcAft>
                <a:spcPts val="0"/>
              </a:spcAft>
              <a:buClr>
                <a:srgbClr val="50E6FF"/>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Near zero downtime</a:t>
            </a:r>
          </a:p>
        </p:txBody>
      </p:sp>
      <p:sp>
        <p:nvSpPr>
          <p:cNvPr id="7" name="Oval 6">
            <a:extLst>
              <a:ext uri="{FF2B5EF4-FFF2-40B4-BE49-F238E27FC236}">
                <a16:creationId xmlns:a16="http://schemas.microsoft.com/office/drawing/2014/main" id="{066678B6-AD01-8799-583E-2663D9CA3CD6}"/>
              </a:ext>
            </a:extLst>
          </p:cNvPr>
          <p:cNvSpPr/>
          <p:nvPr/>
        </p:nvSpPr>
        <p:spPr bwMode="auto">
          <a:xfrm>
            <a:off x="584199"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1</a:t>
            </a:r>
          </a:p>
        </p:txBody>
      </p:sp>
      <p:sp>
        <p:nvSpPr>
          <p:cNvPr id="8" name="Oval 7">
            <a:extLst>
              <a:ext uri="{FF2B5EF4-FFF2-40B4-BE49-F238E27FC236}">
                <a16:creationId xmlns:a16="http://schemas.microsoft.com/office/drawing/2014/main" id="{1EC0E732-05BE-A54A-B440-85CF27434FE0}"/>
              </a:ext>
            </a:extLst>
          </p:cNvPr>
          <p:cNvSpPr/>
          <p:nvPr/>
        </p:nvSpPr>
        <p:spPr bwMode="auto">
          <a:xfrm>
            <a:off x="1012351"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2</a:t>
            </a:r>
          </a:p>
        </p:txBody>
      </p:sp>
      <p:sp>
        <p:nvSpPr>
          <p:cNvPr id="9" name="Oval 8">
            <a:extLst>
              <a:ext uri="{FF2B5EF4-FFF2-40B4-BE49-F238E27FC236}">
                <a16:creationId xmlns:a16="http://schemas.microsoft.com/office/drawing/2014/main" id="{F28F9ED6-2DCF-5183-778F-090856EFD61E}"/>
              </a:ext>
            </a:extLst>
          </p:cNvPr>
          <p:cNvSpPr/>
          <p:nvPr/>
        </p:nvSpPr>
        <p:spPr bwMode="auto">
          <a:xfrm>
            <a:off x="1440502"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3</a:t>
            </a:r>
          </a:p>
        </p:txBody>
      </p:sp>
      <p:sp>
        <p:nvSpPr>
          <p:cNvPr id="10" name="Oval 9">
            <a:extLst>
              <a:ext uri="{FF2B5EF4-FFF2-40B4-BE49-F238E27FC236}">
                <a16:creationId xmlns:a16="http://schemas.microsoft.com/office/drawing/2014/main" id="{195D0BEE-45FD-05ED-3278-9AA754068946}"/>
              </a:ext>
            </a:extLst>
          </p:cNvPr>
          <p:cNvSpPr/>
          <p:nvPr/>
        </p:nvSpPr>
        <p:spPr bwMode="auto">
          <a:xfrm>
            <a:off x="1868654" y="1712578"/>
            <a:ext cx="320790" cy="320790"/>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78D4"/>
                </a:solidFill>
                <a:effectLst/>
                <a:uLnTx/>
                <a:uFillTx/>
                <a:latin typeface="Segoe UI Semibold"/>
                <a:ea typeface="+mn-ea"/>
                <a:cs typeface="Segoe UI"/>
              </a:rPr>
              <a:t>4</a:t>
            </a:r>
          </a:p>
        </p:txBody>
      </p:sp>
      <p:sp>
        <p:nvSpPr>
          <p:cNvPr id="11" name="Oval 10">
            <a:extLst>
              <a:ext uri="{FF2B5EF4-FFF2-40B4-BE49-F238E27FC236}">
                <a16:creationId xmlns:a16="http://schemas.microsoft.com/office/drawing/2014/main" id="{F7EDE9DC-7805-4F1E-5306-E3203FFEE755}"/>
              </a:ext>
            </a:extLst>
          </p:cNvPr>
          <p:cNvSpPr/>
          <p:nvPr/>
        </p:nvSpPr>
        <p:spPr bwMode="auto">
          <a:xfrm>
            <a:off x="2296806" y="1712578"/>
            <a:ext cx="320790" cy="320790"/>
          </a:xfrm>
          <a:prstGeom prst="ellipse">
            <a:avLst/>
          </a:prstGeom>
          <a:gradFill flip="none" rotWithShape="1">
            <a:gsLst>
              <a:gs pos="0">
                <a:schemeClr val="accent1"/>
              </a:gs>
              <a:gs pos="29000">
                <a:srgbClr val="2AB2EB"/>
              </a:gs>
              <a:gs pos="69000">
                <a:schemeClr val="accent2"/>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Segoe UI"/>
              </a:rPr>
              <a:t>5</a:t>
            </a:r>
          </a:p>
        </p:txBody>
      </p:sp>
    </p:spTree>
    <p:extLst>
      <p:ext uri="{BB962C8B-B14F-4D97-AF65-F5344CB8AC3E}">
        <p14:creationId xmlns:p14="http://schemas.microsoft.com/office/powerpoint/2010/main" val="334132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588263" y="457200"/>
            <a:ext cx="11018520" cy="492443"/>
          </a:xfrm>
        </p:spPr>
        <p:txBody>
          <a:bodyPr/>
          <a:lstStyle/>
          <a:p>
            <a:r>
              <a:rPr kumimoji="0" lang="en-US" sz="32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endParaRPr lang="en-US"/>
          </a:p>
        </p:txBody>
      </p:sp>
      <p:sp>
        <p:nvSpPr>
          <p:cNvPr id="3" name="Text Placeholder 2">
            <a:extLst>
              <a:ext uri="{FF2B5EF4-FFF2-40B4-BE49-F238E27FC236}">
                <a16:creationId xmlns:a16="http://schemas.microsoft.com/office/drawing/2014/main" id="{9355D992-2993-4C3C-8A06-4EF98572E415}"/>
              </a:ext>
            </a:extLst>
          </p:cNvPr>
          <p:cNvSpPr>
            <a:spLocks noGrp="1"/>
          </p:cNvSpPr>
          <p:nvPr>
            <p:ph type="body" sz="quarter" idx="13"/>
          </p:nvPr>
        </p:nvSpPr>
        <p:spPr/>
        <p:txBody>
          <a:bodyPr/>
          <a:lstStyle/>
          <a:p>
            <a:r>
              <a:rPr lang="en-US" noProof="0">
                <a:solidFill>
                  <a:schemeClr val="tx1"/>
                </a:solidFill>
              </a:rPr>
              <a:t>Disaster Recovery using Failover Groups</a:t>
            </a:r>
            <a:endParaRPr lang="en-CA" noProof="0">
              <a:solidFill>
                <a:schemeClr val="tx1"/>
              </a:solidFill>
            </a:endParaRPr>
          </a:p>
        </p:txBody>
      </p:sp>
      <p:grpSp>
        <p:nvGrpSpPr>
          <p:cNvPr id="12" name="Group 11" descr="High Availability and Disaster Recovery using Availability Groups 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Application clients is interconnected to DNS routing which is further interconnected to two Apps. First app is interconnected to R/O K8s Service followed by Load balancer which is further connected to second K8s Worker Node and Read only to third K8s Worker Node. Second app is interconnected to R/O K8s Service which is further connected to first K8s Worker Node.">
            <a:extLst>
              <a:ext uri="{FF2B5EF4-FFF2-40B4-BE49-F238E27FC236}">
                <a16:creationId xmlns:a16="http://schemas.microsoft.com/office/drawing/2014/main" id="{0E5EB831-3B78-8315-5BB1-2286B881BEF1}"/>
              </a:ext>
            </a:extLst>
          </p:cNvPr>
          <p:cNvGrpSpPr/>
          <p:nvPr/>
        </p:nvGrpSpPr>
        <p:grpSpPr>
          <a:xfrm>
            <a:off x="584200" y="1588846"/>
            <a:ext cx="10788648" cy="4811954"/>
            <a:chOff x="584200" y="1752359"/>
            <a:chExt cx="10788648" cy="4811954"/>
          </a:xfrm>
        </p:grpSpPr>
        <p:cxnSp>
          <p:nvCxnSpPr>
            <p:cNvPr id="13" name="Straight Connector 12">
              <a:extLst>
                <a:ext uri="{FF2B5EF4-FFF2-40B4-BE49-F238E27FC236}">
                  <a16:creationId xmlns:a16="http://schemas.microsoft.com/office/drawing/2014/main" id="{81687F16-83D9-AE85-4663-F233B656C85C}"/>
                </a:ext>
                <a:ext uri="{C183D7F6-B498-43B3-948B-1728B52AA6E4}">
                  <adec:decorative xmlns:adec="http://schemas.microsoft.com/office/drawing/2017/decorative" val="1"/>
                </a:ext>
              </a:extLst>
            </p:cNvPr>
            <p:cNvCxnSpPr>
              <a:cxnSpLocks/>
            </p:cNvCxnSpPr>
            <p:nvPr/>
          </p:nvCxnSpPr>
          <p:spPr>
            <a:xfrm>
              <a:off x="6093619" y="1752359"/>
              <a:ext cx="0" cy="3486213"/>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428A0F-221E-77A0-C0A3-D6AC873E01DF}"/>
                </a:ext>
                <a:ext uri="{C183D7F6-B498-43B3-948B-1728B52AA6E4}">
                  <adec:decorative xmlns:adec="http://schemas.microsoft.com/office/drawing/2017/decorative" val="1"/>
                </a:ext>
              </a:extLst>
            </p:cNvPr>
            <p:cNvSpPr txBox="1"/>
            <p:nvPr/>
          </p:nvSpPr>
          <p:spPr>
            <a:xfrm>
              <a:off x="1461801" y="6147831"/>
              <a:ext cx="362425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1 (Primary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C9A3E5B5-16A0-C90D-FF0A-D966C4FB686A}"/>
                </a:ext>
                <a:ext uri="{C183D7F6-B498-43B3-948B-1728B52AA6E4}">
                  <adec:decorative xmlns:adec="http://schemas.microsoft.com/office/drawing/2017/decorative" val="1"/>
                </a:ext>
              </a:extLst>
            </p:cNvPr>
            <p:cNvSpPr txBox="1"/>
            <p:nvPr/>
          </p:nvSpPr>
          <p:spPr>
            <a:xfrm>
              <a:off x="5178775" y="5339549"/>
              <a:ext cx="1834450"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8E79E76B-D891-F2F2-447B-DDD568E5A7E2}"/>
                </a:ext>
                <a:ext uri="{C183D7F6-B498-43B3-948B-1728B52AA6E4}">
                  <adec:decorative xmlns:adec="http://schemas.microsoft.com/office/drawing/2017/decorative" val="1"/>
                </a:ext>
              </a:extLst>
            </p:cNvPr>
            <p:cNvCxnSpPr>
              <a:cxnSpLocks/>
              <a:stCxn id="19" idx="2"/>
              <a:endCxn id="23" idx="0"/>
            </p:cNvCxnSpPr>
            <p:nvPr/>
          </p:nvCxnSpPr>
          <p:spPr>
            <a:xfrm>
              <a:off x="3401619"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19" name="Rectangle 18">
              <a:extLst>
                <a:ext uri="{FF2B5EF4-FFF2-40B4-BE49-F238E27FC236}">
                  <a16:creationId xmlns:a16="http://schemas.microsoft.com/office/drawing/2014/main" id="{51F46BEC-A584-A14C-11DC-5FFFF7256D9B}"/>
                </a:ext>
                <a:ext uri="{C183D7F6-B498-43B3-948B-1728B52AA6E4}">
                  <adec:decorative xmlns:adec="http://schemas.microsoft.com/office/drawing/2017/decorative" val="1"/>
                </a:ext>
              </a:extLst>
            </p:cNvPr>
            <p:cNvSpPr/>
            <p:nvPr/>
          </p:nvSpPr>
          <p:spPr bwMode="auto">
            <a:xfrm>
              <a:off x="2765450"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0" name="Rectangle 19">
              <a:extLst>
                <a:ext uri="{FF2B5EF4-FFF2-40B4-BE49-F238E27FC236}">
                  <a16:creationId xmlns:a16="http://schemas.microsoft.com/office/drawing/2014/main" id="{405CF0BC-F6A5-3783-2229-5C0D93897981}"/>
                </a:ext>
                <a:ext uri="{C183D7F6-B498-43B3-948B-1728B52AA6E4}">
                  <adec:decorative xmlns:adec="http://schemas.microsoft.com/office/drawing/2017/decorative" val="1"/>
                </a:ext>
              </a:extLst>
            </p:cNvPr>
            <p:cNvSpPr/>
            <p:nvPr/>
          </p:nvSpPr>
          <p:spPr bwMode="auto">
            <a:xfrm>
              <a:off x="136664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1" name="Rectangle 20">
              <a:extLst>
                <a:ext uri="{FF2B5EF4-FFF2-40B4-BE49-F238E27FC236}">
                  <a16:creationId xmlns:a16="http://schemas.microsoft.com/office/drawing/2014/main" id="{05BE82EA-132B-E326-1808-F56DA50D422B}"/>
                </a:ext>
                <a:ext uri="{C183D7F6-B498-43B3-948B-1728B52AA6E4}">
                  <adec:decorative xmlns:adec="http://schemas.microsoft.com/office/drawing/2017/decorative" val="1"/>
                </a:ext>
              </a:extLst>
            </p:cNvPr>
            <p:cNvSpPr/>
            <p:nvPr/>
          </p:nvSpPr>
          <p:spPr bwMode="auto">
            <a:xfrm>
              <a:off x="1422978"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2" name="Picture 2">
              <a:extLst>
                <a:ext uri="{FF2B5EF4-FFF2-40B4-BE49-F238E27FC236}">
                  <a16:creationId xmlns:a16="http://schemas.microsoft.com/office/drawing/2014/main" id="{890AE609-4743-9247-377A-4055D6DFA4E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015"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25E4AF9-380A-F4EE-5385-8E6084441BCB}"/>
                </a:ext>
                <a:ext uri="{C183D7F6-B498-43B3-948B-1728B52AA6E4}">
                  <adec:decorative xmlns:adec="http://schemas.microsoft.com/office/drawing/2017/decorative" val="1"/>
                </a:ext>
              </a:extLst>
            </p:cNvPr>
            <p:cNvSpPr/>
            <p:nvPr/>
          </p:nvSpPr>
          <p:spPr bwMode="auto">
            <a:xfrm>
              <a:off x="2766783"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4" name="Rectangle 23">
              <a:extLst>
                <a:ext uri="{FF2B5EF4-FFF2-40B4-BE49-F238E27FC236}">
                  <a16:creationId xmlns:a16="http://schemas.microsoft.com/office/drawing/2014/main" id="{E453A6E6-D44D-5E0B-823F-93BC5BA13849}"/>
                </a:ext>
                <a:ext uri="{C183D7F6-B498-43B3-948B-1728B52AA6E4}">
                  <adec:decorative xmlns:adec="http://schemas.microsoft.com/office/drawing/2017/decorative" val="1"/>
                </a:ext>
              </a:extLst>
            </p:cNvPr>
            <p:cNvSpPr/>
            <p:nvPr/>
          </p:nvSpPr>
          <p:spPr bwMode="auto">
            <a:xfrm>
              <a:off x="2821785"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5" name="Picture 2">
              <a:extLst>
                <a:ext uri="{FF2B5EF4-FFF2-40B4-BE49-F238E27FC236}">
                  <a16:creationId xmlns:a16="http://schemas.microsoft.com/office/drawing/2014/main" id="{0B27401F-D332-B5AC-298E-07EA894F681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21"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54515AD-E2AA-B85C-DCAA-0E5E83862479}"/>
                </a:ext>
                <a:ext uri="{C183D7F6-B498-43B3-948B-1728B52AA6E4}">
                  <adec:decorative xmlns:adec="http://schemas.microsoft.com/office/drawing/2017/decorative" val="1"/>
                </a:ext>
              </a:extLst>
            </p:cNvPr>
            <p:cNvSpPr/>
            <p:nvPr/>
          </p:nvSpPr>
          <p:spPr bwMode="auto">
            <a:xfrm>
              <a:off x="4164257"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27" name="Rectangle 26">
              <a:extLst>
                <a:ext uri="{FF2B5EF4-FFF2-40B4-BE49-F238E27FC236}">
                  <a16:creationId xmlns:a16="http://schemas.microsoft.com/office/drawing/2014/main" id="{B845A5DC-375B-06C7-48A4-BA7921DC22DD}"/>
                </a:ext>
                <a:ext uri="{C183D7F6-B498-43B3-948B-1728B52AA6E4}">
                  <adec:decorative xmlns:adec="http://schemas.microsoft.com/office/drawing/2017/decorative" val="1"/>
                </a:ext>
              </a:extLst>
            </p:cNvPr>
            <p:cNvSpPr/>
            <p:nvPr/>
          </p:nvSpPr>
          <p:spPr bwMode="auto">
            <a:xfrm>
              <a:off x="4220592" y="3008028"/>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28" name="Picture 2">
              <a:extLst>
                <a:ext uri="{FF2B5EF4-FFF2-40B4-BE49-F238E27FC236}">
                  <a16:creationId xmlns:a16="http://schemas.microsoft.com/office/drawing/2014/main" id="{5176A22C-2CF2-B8D9-C312-87077C1295B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28"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1DE1567-BD3E-85D0-A3D2-02FA30C3B04B}"/>
                </a:ext>
                <a:ext uri="{C183D7F6-B498-43B3-948B-1728B52AA6E4}">
                  <adec:decorative xmlns:adec="http://schemas.microsoft.com/office/drawing/2017/decorative" val="1"/>
                </a:ext>
              </a:extLst>
            </p:cNvPr>
            <p:cNvSpPr/>
            <p:nvPr/>
          </p:nvSpPr>
          <p:spPr bwMode="auto">
            <a:xfrm>
              <a:off x="2853605"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30" name="Graphic 29">
              <a:extLst>
                <a:ext uri="{FF2B5EF4-FFF2-40B4-BE49-F238E27FC236}">
                  <a16:creationId xmlns:a16="http://schemas.microsoft.com/office/drawing/2014/main" id="{E29F4387-CA24-E917-0C64-81F21D46733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5529" y="2101517"/>
              <a:ext cx="289167" cy="289168"/>
            </a:xfrm>
            <a:prstGeom prst="rect">
              <a:avLst/>
            </a:prstGeom>
          </p:spPr>
        </p:pic>
        <p:cxnSp>
          <p:nvCxnSpPr>
            <p:cNvPr id="31" name="Connector: Elbow 827">
              <a:extLst>
                <a:ext uri="{FF2B5EF4-FFF2-40B4-BE49-F238E27FC236}">
                  <a16:creationId xmlns:a16="http://schemas.microsoft.com/office/drawing/2014/main" id="{881F63B8-A85A-65D7-FD58-C590F0532173}"/>
                </a:ext>
                <a:ext uri="{C183D7F6-B498-43B3-948B-1728B52AA6E4}">
                  <adec:decorative xmlns:adec="http://schemas.microsoft.com/office/drawing/2017/decorative" val="1"/>
                </a:ext>
              </a:extLst>
            </p:cNvPr>
            <p:cNvCxnSpPr>
              <a:cxnSpLocks/>
              <a:stCxn id="19" idx="2"/>
              <a:endCxn id="26" idx="0"/>
            </p:cNvCxnSpPr>
            <p:nvPr/>
          </p:nvCxnSpPr>
          <p:spPr>
            <a:xfrm rot="16200000" flipH="1">
              <a:off x="4008184"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2" name="Connector: Elbow 828">
              <a:extLst>
                <a:ext uri="{FF2B5EF4-FFF2-40B4-BE49-F238E27FC236}">
                  <a16:creationId xmlns:a16="http://schemas.microsoft.com/office/drawing/2014/main" id="{54494215-588B-8017-5684-40631F132FAE}"/>
                </a:ext>
                <a:ext uri="{C183D7F6-B498-43B3-948B-1728B52AA6E4}">
                  <adec:decorative xmlns:adec="http://schemas.microsoft.com/office/drawing/2017/decorative" val="1"/>
                </a:ext>
              </a:extLst>
            </p:cNvPr>
            <p:cNvCxnSpPr>
              <a:cxnSpLocks/>
              <a:stCxn id="19" idx="2"/>
              <a:endCxn id="20" idx="0"/>
            </p:cNvCxnSpPr>
            <p:nvPr/>
          </p:nvCxnSpPr>
          <p:spPr>
            <a:xfrm rot="5400000">
              <a:off x="2609378"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 name="Rectangle 32">
              <a:extLst>
                <a:ext uri="{FF2B5EF4-FFF2-40B4-BE49-F238E27FC236}">
                  <a16:creationId xmlns:a16="http://schemas.microsoft.com/office/drawing/2014/main" id="{CD2E0AFE-3AE8-CA79-0AA5-E2ACDDD30B96}"/>
                </a:ext>
                <a:ext uri="{C183D7F6-B498-43B3-948B-1728B52AA6E4}">
                  <adec:decorative xmlns:adec="http://schemas.microsoft.com/office/drawing/2017/decorative" val="1"/>
                </a:ext>
              </a:extLst>
            </p:cNvPr>
            <p:cNvSpPr/>
            <p:nvPr/>
          </p:nvSpPr>
          <p:spPr bwMode="auto">
            <a:xfrm>
              <a:off x="1525686"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34" name="Graphic 33">
              <a:extLst>
                <a:ext uri="{FF2B5EF4-FFF2-40B4-BE49-F238E27FC236}">
                  <a16:creationId xmlns:a16="http://schemas.microsoft.com/office/drawing/2014/main" id="{944E0532-A9E3-67F7-41C3-AE1216E287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666" y="3612631"/>
              <a:ext cx="289167" cy="289168"/>
            </a:xfrm>
            <a:prstGeom prst="rect">
              <a:avLst/>
            </a:prstGeom>
          </p:spPr>
        </p:pic>
        <p:sp>
          <p:nvSpPr>
            <p:cNvPr id="35" name="Rectangle 34">
              <a:extLst>
                <a:ext uri="{FF2B5EF4-FFF2-40B4-BE49-F238E27FC236}">
                  <a16:creationId xmlns:a16="http://schemas.microsoft.com/office/drawing/2014/main" id="{D5BE4BC3-0927-0BCB-0A57-8FBAD1403576}"/>
                </a:ext>
                <a:ext uri="{C183D7F6-B498-43B3-948B-1728B52AA6E4}">
                  <adec:decorative xmlns:adec="http://schemas.microsoft.com/office/drawing/2017/decorative" val="1"/>
                </a:ext>
              </a:extLst>
            </p:cNvPr>
            <p:cNvSpPr/>
            <p:nvPr/>
          </p:nvSpPr>
          <p:spPr bwMode="auto">
            <a:xfrm>
              <a:off x="1525686"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36" name="Rectangle 35">
              <a:extLst>
                <a:ext uri="{FF2B5EF4-FFF2-40B4-BE49-F238E27FC236}">
                  <a16:creationId xmlns:a16="http://schemas.microsoft.com/office/drawing/2014/main" id="{2E046B3E-AE08-ABB4-2436-A8485F2940AC}"/>
                </a:ext>
                <a:ext uri="{C183D7F6-B498-43B3-948B-1728B52AA6E4}">
                  <adec:decorative xmlns:adec="http://schemas.microsoft.com/office/drawing/2017/decorative" val="1"/>
                </a:ext>
              </a:extLst>
            </p:cNvPr>
            <p:cNvSpPr/>
            <p:nvPr/>
          </p:nvSpPr>
          <p:spPr bwMode="auto">
            <a:xfrm>
              <a:off x="2924492"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37" name="Graphic 36">
              <a:extLst>
                <a:ext uri="{FF2B5EF4-FFF2-40B4-BE49-F238E27FC236}">
                  <a16:creationId xmlns:a16="http://schemas.microsoft.com/office/drawing/2014/main" id="{8AC1253D-0B2E-5DD0-C064-BC19F110BC6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7195" y="3612631"/>
              <a:ext cx="289167" cy="289168"/>
            </a:xfrm>
            <a:prstGeom prst="rect">
              <a:avLst/>
            </a:prstGeom>
          </p:spPr>
        </p:pic>
        <p:sp>
          <p:nvSpPr>
            <p:cNvPr id="38" name="Rectangle 37">
              <a:extLst>
                <a:ext uri="{FF2B5EF4-FFF2-40B4-BE49-F238E27FC236}">
                  <a16:creationId xmlns:a16="http://schemas.microsoft.com/office/drawing/2014/main" id="{26CEE52B-B992-865C-A7B6-3F105B315F1E}"/>
                </a:ext>
                <a:ext uri="{C183D7F6-B498-43B3-948B-1728B52AA6E4}">
                  <adec:decorative xmlns:adec="http://schemas.microsoft.com/office/drawing/2017/decorative" val="1"/>
                </a:ext>
              </a:extLst>
            </p:cNvPr>
            <p:cNvSpPr/>
            <p:nvPr/>
          </p:nvSpPr>
          <p:spPr bwMode="auto">
            <a:xfrm>
              <a:off x="2924492"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39" name="Rectangle 38">
              <a:extLst>
                <a:ext uri="{FF2B5EF4-FFF2-40B4-BE49-F238E27FC236}">
                  <a16:creationId xmlns:a16="http://schemas.microsoft.com/office/drawing/2014/main" id="{F5A55187-D63A-0646-3612-67898DE2F915}"/>
                </a:ext>
                <a:ext uri="{C183D7F6-B498-43B3-948B-1728B52AA6E4}">
                  <adec:decorative xmlns:adec="http://schemas.microsoft.com/office/drawing/2017/decorative" val="1"/>
                </a:ext>
              </a:extLst>
            </p:cNvPr>
            <p:cNvSpPr/>
            <p:nvPr/>
          </p:nvSpPr>
          <p:spPr bwMode="auto">
            <a:xfrm>
              <a:off x="4323299"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40" name="Graphic 39">
              <a:extLst>
                <a:ext uri="{FF2B5EF4-FFF2-40B4-BE49-F238E27FC236}">
                  <a16:creationId xmlns:a16="http://schemas.microsoft.com/office/drawing/2014/main" id="{D94DAA1E-9BB6-CBCA-C66F-84777811C96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3249" y="3612631"/>
              <a:ext cx="289167" cy="289168"/>
            </a:xfrm>
            <a:prstGeom prst="rect">
              <a:avLst/>
            </a:prstGeom>
          </p:spPr>
        </p:pic>
        <p:sp>
          <p:nvSpPr>
            <p:cNvPr id="41" name="Rectangle 40">
              <a:extLst>
                <a:ext uri="{FF2B5EF4-FFF2-40B4-BE49-F238E27FC236}">
                  <a16:creationId xmlns:a16="http://schemas.microsoft.com/office/drawing/2014/main" id="{CD22D64C-CDBF-5908-039E-9BAF2E9980E3}"/>
                </a:ext>
                <a:ext uri="{C183D7F6-B498-43B3-948B-1728B52AA6E4}">
                  <adec:decorative xmlns:adec="http://schemas.microsoft.com/office/drawing/2017/decorative" val="1"/>
                </a:ext>
              </a:extLst>
            </p:cNvPr>
            <p:cNvSpPr/>
            <p:nvPr/>
          </p:nvSpPr>
          <p:spPr bwMode="auto">
            <a:xfrm>
              <a:off x="4323299"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42" name="Rectangle 41">
              <a:extLst>
                <a:ext uri="{FF2B5EF4-FFF2-40B4-BE49-F238E27FC236}">
                  <a16:creationId xmlns:a16="http://schemas.microsoft.com/office/drawing/2014/main" id="{364A3ACA-D514-1538-0234-9477AAC39A06}"/>
                </a:ext>
                <a:ext uri="{C183D7F6-B498-43B3-948B-1728B52AA6E4}">
                  <adec:decorative xmlns:adec="http://schemas.microsoft.com/office/drawing/2017/decorative" val="1"/>
                </a:ext>
              </a:extLst>
            </p:cNvPr>
            <p:cNvSpPr/>
            <p:nvPr/>
          </p:nvSpPr>
          <p:spPr bwMode="auto">
            <a:xfrm>
              <a:off x="2778466"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43" name="Rectangle 42">
              <a:extLst>
                <a:ext uri="{FF2B5EF4-FFF2-40B4-BE49-F238E27FC236}">
                  <a16:creationId xmlns:a16="http://schemas.microsoft.com/office/drawing/2014/main" id="{0ED0E531-106A-E67C-E951-032E07286957}"/>
                </a:ext>
                <a:ext uri="{C183D7F6-B498-43B3-948B-1728B52AA6E4}">
                  <adec:decorative xmlns:adec="http://schemas.microsoft.com/office/drawing/2017/decorative" val="1"/>
                </a:ext>
              </a:extLst>
            </p:cNvPr>
            <p:cNvSpPr/>
            <p:nvPr/>
          </p:nvSpPr>
          <p:spPr bwMode="auto">
            <a:xfrm>
              <a:off x="1499893"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44" name="Rectangle 43">
              <a:extLst>
                <a:ext uri="{FF2B5EF4-FFF2-40B4-BE49-F238E27FC236}">
                  <a16:creationId xmlns:a16="http://schemas.microsoft.com/office/drawing/2014/main" id="{6E40C388-E04E-300A-4293-E1B005B48B6E}"/>
                </a:ext>
                <a:ext uri="{C183D7F6-B498-43B3-948B-1728B52AA6E4}">
                  <adec:decorative xmlns:adec="http://schemas.microsoft.com/office/drawing/2017/decorative" val="1"/>
                </a:ext>
              </a:extLst>
            </p:cNvPr>
            <p:cNvSpPr/>
            <p:nvPr/>
          </p:nvSpPr>
          <p:spPr bwMode="auto">
            <a:xfrm>
              <a:off x="1499893"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45" name="Straight Arrow Connector 44">
              <a:extLst>
                <a:ext uri="{FF2B5EF4-FFF2-40B4-BE49-F238E27FC236}">
                  <a16:creationId xmlns:a16="http://schemas.microsoft.com/office/drawing/2014/main" id="{ABF534EE-D44B-1EF7-799A-E73F47DAC47C}"/>
                </a:ext>
                <a:ext uri="{C183D7F6-B498-43B3-948B-1728B52AA6E4}">
                  <adec:decorative xmlns:adec="http://schemas.microsoft.com/office/drawing/2017/decorative" val="1"/>
                </a:ext>
              </a:extLst>
            </p:cNvPr>
            <p:cNvCxnSpPr>
              <a:cxnSpLocks/>
              <a:stCxn id="44" idx="0"/>
              <a:endCxn id="43" idx="2"/>
            </p:cNvCxnSpPr>
            <p:nvPr/>
          </p:nvCxnSpPr>
          <p:spPr>
            <a:xfrm flipV="1">
              <a:off x="2002813" y="5277710"/>
              <a:ext cx="0" cy="238875"/>
            </a:xfrm>
            <a:prstGeom prst="straightConnector1">
              <a:avLst/>
            </a:prstGeom>
            <a:noFill/>
            <a:ln w="12700" cap="flat" cmpd="sng" algn="ctr">
              <a:solidFill>
                <a:schemeClr val="tx1"/>
              </a:solidFill>
              <a:prstDash val="solid"/>
              <a:headEnd type="triangle" w="med" len="med"/>
              <a:tailEnd type="triangle" w="med" len="med"/>
            </a:ln>
            <a:effectLst/>
          </p:spPr>
        </p:cxnSp>
        <p:sp>
          <p:nvSpPr>
            <p:cNvPr id="46" name="Rectangle 45">
              <a:extLst>
                <a:ext uri="{FF2B5EF4-FFF2-40B4-BE49-F238E27FC236}">
                  <a16:creationId xmlns:a16="http://schemas.microsoft.com/office/drawing/2014/main" id="{60AAECA5-EBE7-DAD0-0B0E-FD6EA6406EE2}"/>
                </a:ext>
                <a:ext uri="{C183D7F6-B498-43B3-948B-1728B52AA6E4}">
                  <adec:decorative xmlns:adec="http://schemas.microsoft.com/office/drawing/2017/decorative" val="1"/>
                </a:ext>
              </a:extLst>
            </p:cNvPr>
            <p:cNvSpPr/>
            <p:nvPr/>
          </p:nvSpPr>
          <p:spPr bwMode="auto">
            <a:xfrm>
              <a:off x="4057038"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47" name="Rectangle 46">
              <a:extLst>
                <a:ext uri="{FF2B5EF4-FFF2-40B4-BE49-F238E27FC236}">
                  <a16:creationId xmlns:a16="http://schemas.microsoft.com/office/drawing/2014/main" id="{05C967D1-4F1E-8374-01F5-F2D45DA65C37}"/>
                </a:ext>
                <a:ext uri="{C183D7F6-B498-43B3-948B-1728B52AA6E4}">
                  <adec:decorative xmlns:adec="http://schemas.microsoft.com/office/drawing/2017/decorative" val="1"/>
                </a:ext>
              </a:extLst>
            </p:cNvPr>
            <p:cNvSpPr/>
            <p:nvPr/>
          </p:nvSpPr>
          <p:spPr bwMode="auto">
            <a:xfrm>
              <a:off x="4057038"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48" name="Straight Arrow Connector 47">
              <a:extLst>
                <a:ext uri="{FF2B5EF4-FFF2-40B4-BE49-F238E27FC236}">
                  <a16:creationId xmlns:a16="http://schemas.microsoft.com/office/drawing/2014/main" id="{6F83639B-D14A-D7BD-C1EA-F9E2C8F91DF8}"/>
                </a:ext>
                <a:ext uri="{C183D7F6-B498-43B3-948B-1728B52AA6E4}">
                  <adec:decorative xmlns:adec="http://schemas.microsoft.com/office/drawing/2017/decorative" val="1"/>
                </a:ext>
              </a:extLst>
            </p:cNvPr>
            <p:cNvCxnSpPr>
              <a:cxnSpLocks/>
              <a:stCxn id="47" idx="0"/>
              <a:endCxn id="46" idx="2"/>
            </p:cNvCxnSpPr>
            <p:nvPr/>
          </p:nvCxnSpPr>
          <p:spPr>
            <a:xfrm flipV="1">
              <a:off x="4559958" y="5277710"/>
              <a:ext cx="0" cy="238875"/>
            </a:xfrm>
            <a:prstGeom prst="straightConnector1">
              <a:avLst/>
            </a:prstGeom>
            <a:noFill/>
            <a:ln w="12700" cap="flat" cmpd="sng" algn="ctr">
              <a:solidFill>
                <a:schemeClr val="tx1"/>
              </a:solidFill>
              <a:prstDash val="dash"/>
              <a:headEnd type="triangle" w="med" len="med"/>
              <a:tailEnd type="triangle" w="med" len="med"/>
            </a:ln>
            <a:effectLst/>
          </p:spPr>
        </p:cxnSp>
        <p:sp>
          <p:nvSpPr>
            <p:cNvPr id="49" name="TextBox 48">
              <a:extLst>
                <a:ext uri="{FF2B5EF4-FFF2-40B4-BE49-F238E27FC236}">
                  <a16:creationId xmlns:a16="http://schemas.microsoft.com/office/drawing/2014/main" id="{3DADC173-D135-BE83-1945-DE1494FDAC3E}"/>
                </a:ext>
                <a:ext uri="{C183D7F6-B498-43B3-948B-1728B52AA6E4}">
                  <adec:decorative xmlns:adec="http://schemas.microsoft.com/office/drawing/2017/decorative" val="1"/>
                </a:ext>
              </a:extLst>
            </p:cNvPr>
            <p:cNvSpPr txBox="1"/>
            <p:nvPr/>
          </p:nvSpPr>
          <p:spPr>
            <a:xfrm>
              <a:off x="450191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50" name="Connector: Elbow 851">
              <a:extLst>
                <a:ext uri="{FF2B5EF4-FFF2-40B4-BE49-F238E27FC236}">
                  <a16:creationId xmlns:a16="http://schemas.microsoft.com/office/drawing/2014/main" id="{5832C9E4-3C2C-2416-2E75-7D3B5DD0A09C}"/>
                </a:ext>
                <a:ext uri="{C183D7F6-B498-43B3-948B-1728B52AA6E4}">
                  <adec:decorative xmlns:adec="http://schemas.microsoft.com/office/drawing/2017/decorative" val="1"/>
                </a:ext>
              </a:extLst>
            </p:cNvPr>
            <p:cNvCxnSpPr>
              <a:stCxn id="42" idx="3"/>
              <a:endCxn id="46" idx="0"/>
            </p:cNvCxnSpPr>
            <p:nvPr/>
          </p:nvCxnSpPr>
          <p:spPr>
            <a:xfrm>
              <a:off x="3784306" y="4948706"/>
              <a:ext cx="775652" cy="113560"/>
            </a:xfrm>
            <a:prstGeom prst="bentConnector2">
              <a:avLst/>
            </a:prstGeom>
            <a:noFill/>
            <a:ln w="12700" cap="flat" cmpd="sng" algn="ctr">
              <a:solidFill>
                <a:schemeClr val="tx1"/>
              </a:solidFill>
              <a:prstDash val="dash"/>
              <a:headEnd type="triangle"/>
              <a:tailEnd type="triangle"/>
            </a:ln>
            <a:effectLst/>
          </p:spPr>
        </p:cxnSp>
        <p:cxnSp>
          <p:nvCxnSpPr>
            <p:cNvPr id="51" name="Connector: Elbow 852">
              <a:extLst>
                <a:ext uri="{FF2B5EF4-FFF2-40B4-BE49-F238E27FC236}">
                  <a16:creationId xmlns:a16="http://schemas.microsoft.com/office/drawing/2014/main" id="{6F34E48A-E0F8-622C-DAE4-7F621B142493}"/>
                </a:ext>
                <a:ext uri="{C183D7F6-B498-43B3-948B-1728B52AA6E4}">
                  <adec:decorative xmlns:adec="http://schemas.microsoft.com/office/drawing/2017/decorative" val="1"/>
                </a:ext>
              </a:extLst>
            </p:cNvPr>
            <p:cNvCxnSpPr>
              <a:cxnSpLocks/>
              <a:stCxn id="42" idx="0"/>
              <a:endCxn id="26" idx="2"/>
            </p:cNvCxnSpPr>
            <p:nvPr/>
          </p:nvCxnSpPr>
          <p:spPr>
            <a:xfrm rot="5400000" flipH="1" flipV="1">
              <a:off x="3864755" y="3905313"/>
              <a:ext cx="352302" cy="1519040"/>
            </a:xfrm>
            <a:prstGeom prst="bentConnector3">
              <a:avLst>
                <a:gd name="adj1" fmla="val 50000"/>
              </a:avLst>
            </a:prstGeom>
            <a:noFill/>
            <a:ln w="12700" cap="flat" cmpd="sng" algn="ctr">
              <a:solidFill>
                <a:srgbClr val="0070C0"/>
              </a:solidFill>
              <a:prstDash val="dash"/>
              <a:headEnd type="none" w="med" len="med"/>
              <a:tailEnd type="triangle" w="med" len="med"/>
            </a:ln>
            <a:effectLst/>
          </p:spPr>
        </p:cxnSp>
        <p:sp>
          <p:nvSpPr>
            <p:cNvPr id="52" name="Rectangle 51">
              <a:extLst>
                <a:ext uri="{FF2B5EF4-FFF2-40B4-BE49-F238E27FC236}">
                  <a16:creationId xmlns:a16="http://schemas.microsoft.com/office/drawing/2014/main" id="{9EA996B4-C0C4-74C0-085E-707B642189B3}"/>
                </a:ext>
                <a:ext uri="{C183D7F6-B498-43B3-948B-1728B52AA6E4}">
                  <adec:decorative xmlns:adec="http://schemas.microsoft.com/office/drawing/2017/decorative" val="1"/>
                </a:ext>
              </a:extLst>
            </p:cNvPr>
            <p:cNvSpPr/>
            <p:nvPr/>
          </p:nvSpPr>
          <p:spPr bwMode="auto">
            <a:xfrm>
              <a:off x="662456" y="3476475"/>
              <a:ext cx="4834884"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69" name="TextBox 68">
              <a:extLst>
                <a:ext uri="{FF2B5EF4-FFF2-40B4-BE49-F238E27FC236}">
                  <a16:creationId xmlns:a16="http://schemas.microsoft.com/office/drawing/2014/main" id="{18198025-99BB-0AF0-CE1A-AE70B74AD5F0}"/>
                </a:ext>
                <a:ext uri="{C183D7F6-B498-43B3-948B-1728B52AA6E4}">
                  <adec:decorative xmlns:adec="http://schemas.microsoft.com/office/drawing/2017/decorative" val="1"/>
                </a:ext>
              </a:extLst>
            </p:cNvPr>
            <p:cNvSpPr txBox="1"/>
            <p:nvPr/>
          </p:nvSpPr>
          <p:spPr>
            <a:xfrm>
              <a:off x="7493717" y="6147831"/>
              <a:ext cx="338328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2 (DR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45CD42A1-9FE9-9006-27FA-5FABE078B121}"/>
                </a:ext>
                <a:ext uri="{C183D7F6-B498-43B3-948B-1728B52AA6E4}">
                  <adec:decorative xmlns:adec="http://schemas.microsoft.com/office/drawing/2017/decorative" val="1"/>
                </a:ext>
              </a:extLst>
            </p:cNvPr>
            <p:cNvCxnSpPr>
              <a:cxnSpLocks/>
              <a:stCxn id="77" idx="2"/>
              <a:endCxn id="94" idx="0"/>
            </p:cNvCxnSpPr>
            <p:nvPr/>
          </p:nvCxnSpPr>
          <p:spPr>
            <a:xfrm>
              <a:off x="9129350"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77" name="Rectangle 76">
              <a:extLst>
                <a:ext uri="{FF2B5EF4-FFF2-40B4-BE49-F238E27FC236}">
                  <a16:creationId xmlns:a16="http://schemas.microsoft.com/office/drawing/2014/main" id="{CEB5614D-4942-085F-44D3-F5C69919178B}"/>
                </a:ext>
                <a:ext uri="{C183D7F6-B498-43B3-948B-1728B52AA6E4}">
                  <adec:decorative xmlns:adec="http://schemas.microsoft.com/office/drawing/2017/decorative" val="1"/>
                </a:ext>
              </a:extLst>
            </p:cNvPr>
            <p:cNvSpPr/>
            <p:nvPr/>
          </p:nvSpPr>
          <p:spPr bwMode="auto">
            <a:xfrm>
              <a:off x="8493181"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F2566218-83C3-4C29-23C1-90CB9D09BD6C}"/>
                </a:ext>
                <a:ext uri="{C183D7F6-B498-43B3-948B-1728B52AA6E4}">
                  <adec:decorative xmlns:adec="http://schemas.microsoft.com/office/drawing/2017/decorative" val="1"/>
                </a:ext>
              </a:extLst>
            </p:cNvPr>
            <p:cNvSpPr/>
            <p:nvPr/>
          </p:nvSpPr>
          <p:spPr bwMode="auto">
            <a:xfrm>
              <a:off x="7094375"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2" name="Rectangle 91">
              <a:extLst>
                <a:ext uri="{FF2B5EF4-FFF2-40B4-BE49-F238E27FC236}">
                  <a16:creationId xmlns:a16="http://schemas.microsoft.com/office/drawing/2014/main" id="{0DF4CB7C-DC46-96BC-39EA-B38157B9A245}"/>
                </a:ext>
                <a:ext uri="{C183D7F6-B498-43B3-948B-1728B52AA6E4}">
                  <adec:decorative xmlns:adec="http://schemas.microsoft.com/office/drawing/2017/decorative" val="1"/>
                </a:ext>
              </a:extLst>
            </p:cNvPr>
            <p:cNvSpPr/>
            <p:nvPr/>
          </p:nvSpPr>
          <p:spPr bwMode="auto">
            <a:xfrm>
              <a:off x="7150709"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93" name="Picture 2">
              <a:extLst>
                <a:ext uri="{FF2B5EF4-FFF2-40B4-BE49-F238E27FC236}">
                  <a16:creationId xmlns:a16="http://schemas.microsoft.com/office/drawing/2014/main" id="{7F373924-0899-0E69-6B71-9CC7777611E9}"/>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746"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F091A5BF-9E2D-5AB8-DFF6-ECCAFE8AE6E6}"/>
                </a:ext>
                <a:ext uri="{C183D7F6-B498-43B3-948B-1728B52AA6E4}">
                  <adec:decorative xmlns:adec="http://schemas.microsoft.com/office/drawing/2017/decorative" val="1"/>
                </a:ext>
              </a:extLst>
            </p:cNvPr>
            <p:cNvSpPr/>
            <p:nvPr/>
          </p:nvSpPr>
          <p:spPr bwMode="auto">
            <a:xfrm>
              <a:off x="849451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5" name="Rectangle 94">
              <a:extLst>
                <a:ext uri="{FF2B5EF4-FFF2-40B4-BE49-F238E27FC236}">
                  <a16:creationId xmlns:a16="http://schemas.microsoft.com/office/drawing/2014/main" id="{32803A98-59BD-E64A-7EE1-8B5602D3CEA6}"/>
                </a:ext>
                <a:ext uri="{C183D7F6-B498-43B3-948B-1728B52AA6E4}">
                  <adec:decorative xmlns:adec="http://schemas.microsoft.com/office/drawing/2017/decorative" val="1"/>
                </a:ext>
              </a:extLst>
            </p:cNvPr>
            <p:cNvSpPr/>
            <p:nvPr/>
          </p:nvSpPr>
          <p:spPr bwMode="auto">
            <a:xfrm>
              <a:off x="8549516"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96" name="Picture 2">
              <a:extLst>
                <a:ext uri="{FF2B5EF4-FFF2-40B4-BE49-F238E27FC236}">
                  <a16:creationId xmlns:a16="http://schemas.microsoft.com/office/drawing/2014/main" id="{4A6B896C-69B5-7053-AA90-86B4616AF11D}"/>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552"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FF1E2C66-C1E6-3A0A-A2C3-7E8B1EB1A56A}"/>
                </a:ext>
                <a:ext uri="{C183D7F6-B498-43B3-948B-1728B52AA6E4}">
                  <adec:decorative xmlns:adec="http://schemas.microsoft.com/office/drawing/2017/decorative" val="1"/>
                </a:ext>
              </a:extLst>
            </p:cNvPr>
            <p:cNvSpPr/>
            <p:nvPr/>
          </p:nvSpPr>
          <p:spPr bwMode="auto">
            <a:xfrm>
              <a:off x="9891988"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00" name="Rectangle 99">
              <a:extLst>
                <a:ext uri="{FF2B5EF4-FFF2-40B4-BE49-F238E27FC236}">
                  <a16:creationId xmlns:a16="http://schemas.microsoft.com/office/drawing/2014/main" id="{DB5FE978-35A8-ECAB-6AA2-D7918497116F}"/>
                </a:ext>
                <a:ext uri="{C183D7F6-B498-43B3-948B-1728B52AA6E4}">
                  <adec:decorative xmlns:adec="http://schemas.microsoft.com/office/drawing/2017/decorative" val="1"/>
                </a:ext>
              </a:extLst>
            </p:cNvPr>
            <p:cNvSpPr/>
            <p:nvPr/>
          </p:nvSpPr>
          <p:spPr bwMode="auto">
            <a:xfrm>
              <a:off x="9948323" y="3008021"/>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101" name="Picture 2">
              <a:extLst>
                <a:ext uri="{FF2B5EF4-FFF2-40B4-BE49-F238E27FC236}">
                  <a16:creationId xmlns:a16="http://schemas.microsoft.com/office/drawing/2014/main" id="{4CAEE528-4B18-C108-D055-0D976631A42C}"/>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59"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5DB4C6F6-E1EC-721C-23CF-33BD567AE14D}"/>
                </a:ext>
                <a:ext uri="{C183D7F6-B498-43B3-948B-1728B52AA6E4}">
                  <adec:decorative xmlns:adec="http://schemas.microsoft.com/office/drawing/2017/decorative" val="1"/>
                </a:ext>
              </a:extLst>
            </p:cNvPr>
            <p:cNvSpPr/>
            <p:nvPr/>
          </p:nvSpPr>
          <p:spPr bwMode="auto">
            <a:xfrm>
              <a:off x="8581336"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03" name="Graphic 102">
              <a:extLst>
                <a:ext uri="{FF2B5EF4-FFF2-40B4-BE49-F238E27FC236}">
                  <a16:creationId xmlns:a16="http://schemas.microsoft.com/office/drawing/2014/main" id="{E1175D11-B0E2-1F65-957F-A894BAE09D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260" y="2101517"/>
              <a:ext cx="289167" cy="289168"/>
            </a:xfrm>
            <a:prstGeom prst="rect">
              <a:avLst/>
            </a:prstGeom>
          </p:spPr>
        </p:pic>
        <p:cxnSp>
          <p:nvCxnSpPr>
            <p:cNvPr id="104" name="Connector: Elbow 66">
              <a:extLst>
                <a:ext uri="{FF2B5EF4-FFF2-40B4-BE49-F238E27FC236}">
                  <a16:creationId xmlns:a16="http://schemas.microsoft.com/office/drawing/2014/main" id="{E7F24688-F1BB-C405-E1F4-FFF7DCDDFE33}"/>
                </a:ext>
                <a:ext uri="{C183D7F6-B498-43B3-948B-1728B52AA6E4}">
                  <adec:decorative xmlns:adec="http://schemas.microsoft.com/office/drawing/2017/decorative" val="1"/>
                </a:ext>
              </a:extLst>
            </p:cNvPr>
            <p:cNvCxnSpPr>
              <a:cxnSpLocks/>
              <a:stCxn id="77" idx="2"/>
              <a:endCxn id="97" idx="0"/>
            </p:cNvCxnSpPr>
            <p:nvPr/>
          </p:nvCxnSpPr>
          <p:spPr>
            <a:xfrm rot="16200000" flipH="1">
              <a:off x="9735915"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105" name="Connector: Elbow 67">
              <a:extLst>
                <a:ext uri="{FF2B5EF4-FFF2-40B4-BE49-F238E27FC236}">
                  <a16:creationId xmlns:a16="http://schemas.microsoft.com/office/drawing/2014/main" id="{A9D59980-7453-8EEF-7547-2835EFF261A7}"/>
                </a:ext>
                <a:ext uri="{C183D7F6-B498-43B3-948B-1728B52AA6E4}">
                  <adec:decorative xmlns:adec="http://schemas.microsoft.com/office/drawing/2017/decorative" val="1"/>
                </a:ext>
              </a:extLst>
            </p:cNvPr>
            <p:cNvCxnSpPr>
              <a:cxnSpLocks/>
              <a:stCxn id="77" idx="2"/>
              <a:endCxn id="85" idx="0"/>
            </p:cNvCxnSpPr>
            <p:nvPr/>
          </p:nvCxnSpPr>
          <p:spPr>
            <a:xfrm rot="5400000">
              <a:off x="8337109"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106" name="Rectangle 105">
              <a:extLst>
                <a:ext uri="{FF2B5EF4-FFF2-40B4-BE49-F238E27FC236}">
                  <a16:creationId xmlns:a16="http://schemas.microsoft.com/office/drawing/2014/main" id="{F7D189F8-0046-9AFA-B9C3-11C9A4AD3556}"/>
                </a:ext>
                <a:ext uri="{C183D7F6-B498-43B3-948B-1728B52AA6E4}">
                  <adec:decorative xmlns:adec="http://schemas.microsoft.com/office/drawing/2017/decorative" val="1"/>
                </a:ext>
              </a:extLst>
            </p:cNvPr>
            <p:cNvSpPr/>
            <p:nvPr/>
          </p:nvSpPr>
          <p:spPr bwMode="auto">
            <a:xfrm>
              <a:off x="7253417"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107" name="Graphic 106">
              <a:extLst>
                <a:ext uri="{FF2B5EF4-FFF2-40B4-BE49-F238E27FC236}">
                  <a16:creationId xmlns:a16="http://schemas.microsoft.com/office/drawing/2014/main" id="{81A9CD31-AB9F-FFE1-A92C-C4861CE780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97" y="3612631"/>
              <a:ext cx="289167" cy="289168"/>
            </a:xfrm>
            <a:prstGeom prst="rect">
              <a:avLst/>
            </a:prstGeom>
          </p:spPr>
        </p:pic>
        <p:sp>
          <p:nvSpPr>
            <p:cNvPr id="108" name="Rectangle 107">
              <a:extLst>
                <a:ext uri="{FF2B5EF4-FFF2-40B4-BE49-F238E27FC236}">
                  <a16:creationId xmlns:a16="http://schemas.microsoft.com/office/drawing/2014/main" id="{B666B431-1706-556C-37B5-6CE066C4F333}"/>
                </a:ext>
                <a:ext uri="{C183D7F6-B498-43B3-948B-1728B52AA6E4}">
                  <adec:decorative xmlns:adec="http://schemas.microsoft.com/office/drawing/2017/decorative" val="1"/>
                </a:ext>
              </a:extLst>
            </p:cNvPr>
            <p:cNvSpPr/>
            <p:nvPr/>
          </p:nvSpPr>
          <p:spPr bwMode="auto">
            <a:xfrm>
              <a:off x="7253417"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10" name="Rectangle 109">
              <a:extLst>
                <a:ext uri="{FF2B5EF4-FFF2-40B4-BE49-F238E27FC236}">
                  <a16:creationId xmlns:a16="http://schemas.microsoft.com/office/drawing/2014/main" id="{862284B5-0BA9-6A91-EEA0-87827A33665B}"/>
                </a:ext>
                <a:ext uri="{C183D7F6-B498-43B3-948B-1728B52AA6E4}">
                  <adec:decorative xmlns:adec="http://schemas.microsoft.com/office/drawing/2017/decorative" val="1"/>
                </a:ext>
              </a:extLst>
            </p:cNvPr>
            <p:cNvSpPr/>
            <p:nvPr/>
          </p:nvSpPr>
          <p:spPr bwMode="auto">
            <a:xfrm>
              <a:off x="8652223"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1" name="Graphic 110">
              <a:extLst>
                <a:ext uri="{FF2B5EF4-FFF2-40B4-BE49-F238E27FC236}">
                  <a16:creationId xmlns:a16="http://schemas.microsoft.com/office/drawing/2014/main" id="{C5890F4E-C903-993F-14A1-222D9F739D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4926" y="3612631"/>
              <a:ext cx="289167" cy="289168"/>
            </a:xfrm>
            <a:prstGeom prst="rect">
              <a:avLst/>
            </a:prstGeom>
          </p:spPr>
        </p:pic>
        <p:sp>
          <p:nvSpPr>
            <p:cNvPr id="114" name="Rectangle 113">
              <a:extLst>
                <a:ext uri="{FF2B5EF4-FFF2-40B4-BE49-F238E27FC236}">
                  <a16:creationId xmlns:a16="http://schemas.microsoft.com/office/drawing/2014/main" id="{1E94DF19-04D2-D14C-C222-E54E514D810B}"/>
                </a:ext>
                <a:ext uri="{C183D7F6-B498-43B3-948B-1728B52AA6E4}">
                  <adec:decorative xmlns:adec="http://schemas.microsoft.com/office/drawing/2017/decorative" val="1"/>
                </a:ext>
              </a:extLst>
            </p:cNvPr>
            <p:cNvSpPr/>
            <p:nvPr/>
          </p:nvSpPr>
          <p:spPr bwMode="auto">
            <a:xfrm>
              <a:off x="8652223"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15" name="Rectangle 114">
              <a:extLst>
                <a:ext uri="{FF2B5EF4-FFF2-40B4-BE49-F238E27FC236}">
                  <a16:creationId xmlns:a16="http://schemas.microsoft.com/office/drawing/2014/main" id="{7662A1DB-E198-E8DC-ABD6-E687FC3879D3}"/>
                </a:ext>
                <a:ext uri="{C183D7F6-B498-43B3-948B-1728B52AA6E4}">
                  <adec:decorative xmlns:adec="http://schemas.microsoft.com/office/drawing/2017/decorative" val="1"/>
                </a:ext>
              </a:extLst>
            </p:cNvPr>
            <p:cNvSpPr/>
            <p:nvPr/>
          </p:nvSpPr>
          <p:spPr bwMode="auto">
            <a:xfrm>
              <a:off x="10051030"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6" name="Graphic 115">
              <a:extLst>
                <a:ext uri="{FF2B5EF4-FFF2-40B4-BE49-F238E27FC236}">
                  <a16:creationId xmlns:a16="http://schemas.microsoft.com/office/drawing/2014/main" id="{1B13F361-B384-E61D-ACC2-42984C9FEF0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0980" y="3612631"/>
              <a:ext cx="289167" cy="289168"/>
            </a:xfrm>
            <a:prstGeom prst="rect">
              <a:avLst/>
            </a:prstGeom>
          </p:spPr>
        </p:pic>
        <p:sp>
          <p:nvSpPr>
            <p:cNvPr id="121" name="Rectangle 120">
              <a:extLst>
                <a:ext uri="{FF2B5EF4-FFF2-40B4-BE49-F238E27FC236}">
                  <a16:creationId xmlns:a16="http://schemas.microsoft.com/office/drawing/2014/main" id="{960F8070-C993-3B28-8BA0-7F586E534A81}"/>
                </a:ext>
                <a:ext uri="{C183D7F6-B498-43B3-948B-1728B52AA6E4}">
                  <adec:decorative xmlns:adec="http://schemas.microsoft.com/office/drawing/2017/decorative" val="1"/>
                </a:ext>
              </a:extLst>
            </p:cNvPr>
            <p:cNvSpPr/>
            <p:nvPr/>
          </p:nvSpPr>
          <p:spPr bwMode="auto">
            <a:xfrm>
              <a:off x="10051030"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2" name="Rectangle 121">
              <a:extLst>
                <a:ext uri="{FF2B5EF4-FFF2-40B4-BE49-F238E27FC236}">
                  <a16:creationId xmlns:a16="http://schemas.microsoft.com/office/drawing/2014/main" id="{E28A4B56-CDF2-39FF-1722-4CF14AFB9A99}"/>
                </a:ext>
                <a:ext uri="{C183D7F6-B498-43B3-948B-1728B52AA6E4}">
                  <adec:decorative xmlns:adec="http://schemas.microsoft.com/office/drawing/2017/decorative" val="1"/>
                </a:ext>
              </a:extLst>
            </p:cNvPr>
            <p:cNvSpPr/>
            <p:nvPr/>
          </p:nvSpPr>
          <p:spPr bwMode="auto">
            <a:xfrm>
              <a:off x="8627763"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3" name="Rectangle 122">
              <a:extLst>
                <a:ext uri="{FF2B5EF4-FFF2-40B4-BE49-F238E27FC236}">
                  <a16:creationId xmlns:a16="http://schemas.microsoft.com/office/drawing/2014/main" id="{C9198481-EA6B-6E42-CD12-0C5A23D823D0}"/>
                </a:ext>
                <a:ext uri="{C183D7F6-B498-43B3-948B-1728B52AA6E4}">
                  <adec:decorative xmlns:adec="http://schemas.microsoft.com/office/drawing/2017/decorative" val="1"/>
                </a:ext>
              </a:extLst>
            </p:cNvPr>
            <p:cNvSpPr/>
            <p:nvPr/>
          </p:nvSpPr>
          <p:spPr bwMode="auto">
            <a:xfrm>
              <a:off x="7227624"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124" name="Rectangle 123">
              <a:extLst>
                <a:ext uri="{FF2B5EF4-FFF2-40B4-BE49-F238E27FC236}">
                  <a16:creationId xmlns:a16="http://schemas.microsoft.com/office/drawing/2014/main" id="{0A092EC3-0A9A-915A-6B88-709E6158AA17}"/>
                </a:ext>
                <a:ext uri="{C183D7F6-B498-43B3-948B-1728B52AA6E4}">
                  <adec:decorative xmlns:adec="http://schemas.microsoft.com/office/drawing/2017/decorative" val="1"/>
                </a:ext>
              </a:extLst>
            </p:cNvPr>
            <p:cNvSpPr/>
            <p:nvPr/>
          </p:nvSpPr>
          <p:spPr bwMode="auto">
            <a:xfrm>
              <a:off x="7227624"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125" name="Straight Arrow Connector 124">
              <a:extLst>
                <a:ext uri="{FF2B5EF4-FFF2-40B4-BE49-F238E27FC236}">
                  <a16:creationId xmlns:a16="http://schemas.microsoft.com/office/drawing/2014/main" id="{DFA67B08-C782-A6AC-9C90-3001A86DB746}"/>
                </a:ext>
                <a:ext uri="{C183D7F6-B498-43B3-948B-1728B52AA6E4}">
                  <adec:decorative xmlns:adec="http://schemas.microsoft.com/office/drawing/2017/decorative" val="1"/>
                </a:ext>
              </a:extLst>
            </p:cNvPr>
            <p:cNvCxnSpPr>
              <a:cxnSpLocks/>
              <a:stCxn id="124" idx="0"/>
              <a:endCxn id="123" idx="2"/>
            </p:cNvCxnSpPr>
            <p:nvPr/>
          </p:nvCxnSpPr>
          <p:spPr>
            <a:xfrm flipV="1">
              <a:off x="7730544"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26" name="Rectangle 125">
              <a:extLst>
                <a:ext uri="{FF2B5EF4-FFF2-40B4-BE49-F238E27FC236}">
                  <a16:creationId xmlns:a16="http://schemas.microsoft.com/office/drawing/2014/main" id="{1627CA3D-64CD-1D79-9B63-15633D8396F6}"/>
                </a:ext>
                <a:ext uri="{C183D7F6-B498-43B3-948B-1728B52AA6E4}">
                  <adec:decorative xmlns:adec="http://schemas.microsoft.com/office/drawing/2017/decorative" val="1"/>
                </a:ext>
              </a:extLst>
            </p:cNvPr>
            <p:cNvSpPr/>
            <p:nvPr/>
          </p:nvSpPr>
          <p:spPr bwMode="auto">
            <a:xfrm>
              <a:off x="10025237"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127" name="Rectangle 126">
              <a:extLst>
                <a:ext uri="{FF2B5EF4-FFF2-40B4-BE49-F238E27FC236}">
                  <a16:creationId xmlns:a16="http://schemas.microsoft.com/office/drawing/2014/main" id="{34C75751-8D7D-C72E-4C43-F8ADFB33EECB}"/>
                </a:ext>
                <a:ext uri="{C183D7F6-B498-43B3-948B-1728B52AA6E4}">
                  <adec:decorative xmlns:adec="http://schemas.microsoft.com/office/drawing/2017/decorative" val="1"/>
                </a:ext>
              </a:extLst>
            </p:cNvPr>
            <p:cNvSpPr/>
            <p:nvPr/>
          </p:nvSpPr>
          <p:spPr bwMode="auto">
            <a:xfrm>
              <a:off x="10025237"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192" name="Straight Arrow Connector 191">
              <a:extLst>
                <a:ext uri="{FF2B5EF4-FFF2-40B4-BE49-F238E27FC236}">
                  <a16:creationId xmlns:a16="http://schemas.microsoft.com/office/drawing/2014/main" id="{4440689A-F560-D2D6-677E-5F63290FE55E}"/>
                </a:ext>
                <a:ext uri="{C183D7F6-B498-43B3-948B-1728B52AA6E4}">
                  <adec:decorative xmlns:adec="http://schemas.microsoft.com/office/drawing/2017/decorative" val="1"/>
                </a:ext>
              </a:extLst>
            </p:cNvPr>
            <p:cNvCxnSpPr>
              <a:cxnSpLocks/>
              <a:stCxn id="127" idx="0"/>
              <a:endCxn id="126" idx="2"/>
            </p:cNvCxnSpPr>
            <p:nvPr/>
          </p:nvCxnSpPr>
          <p:spPr>
            <a:xfrm flipV="1">
              <a:off x="10528157"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94" name="TextBox 193">
              <a:extLst>
                <a:ext uri="{FF2B5EF4-FFF2-40B4-BE49-F238E27FC236}">
                  <a16:creationId xmlns:a16="http://schemas.microsoft.com/office/drawing/2014/main" id="{1331FBBF-46B6-11CB-CD32-F40603FE9C8B}"/>
                </a:ext>
                <a:ext uri="{C183D7F6-B498-43B3-948B-1728B52AA6E4}">
                  <adec:decorative xmlns:adec="http://schemas.microsoft.com/office/drawing/2017/decorative" val="1"/>
                </a:ext>
              </a:extLst>
            </p:cNvPr>
            <p:cNvSpPr txBox="1"/>
            <p:nvPr/>
          </p:nvSpPr>
          <p:spPr>
            <a:xfrm>
              <a:off x="911216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195" name="Connector: Elbow 89">
              <a:extLst>
                <a:ext uri="{FF2B5EF4-FFF2-40B4-BE49-F238E27FC236}">
                  <a16:creationId xmlns:a16="http://schemas.microsoft.com/office/drawing/2014/main" id="{7086A642-1811-CBAE-6956-D2246A14C3F7}"/>
                </a:ext>
                <a:ext uri="{C183D7F6-B498-43B3-948B-1728B52AA6E4}">
                  <adec:decorative xmlns:adec="http://schemas.microsoft.com/office/drawing/2017/decorative" val="1"/>
                </a:ext>
              </a:extLst>
            </p:cNvPr>
            <p:cNvCxnSpPr>
              <a:stCxn id="122" idx="3"/>
              <a:endCxn id="126" idx="0"/>
            </p:cNvCxnSpPr>
            <p:nvPr/>
          </p:nvCxnSpPr>
          <p:spPr>
            <a:xfrm>
              <a:off x="9633603" y="4948706"/>
              <a:ext cx="894554" cy="113560"/>
            </a:xfrm>
            <a:prstGeom prst="bentConnector2">
              <a:avLst/>
            </a:prstGeom>
            <a:ln w="12700">
              <a:solidFill>
                <a:srgbClr val="50E6FF"/>
              </a:solidFill>
              <a:prstDash val="dash"/>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196" name="Connector: Elbow 90">
              <a:extLst>
                <a:ext uri="{FF2B5EF4-FFF2-40B4-BE49-F238E27FC236}">
                  <a16:creationId xmlns:a16="http://schemas.microsoft.com/office/drawing/2014/main" id="{73BC7BB1-F93F-9736-DCD4-22F1AB988FC4}"/>
                </a:ext>
                <a:ext uri="{C183D7F6-B498-43B3-948B-1728B52AA6E4}">
                  <adec:decorative xmlns:adec="http://schemas.microsoft.com/office/drawing/2017/decorative" val="1"/>
                </a:ext>
              </a:extLst>
            </p:cNvPr>
            <p:cNvCxnSpPr>
              <a:cxnSpLocks/>
              <a:stCxn id="122" idx="0"/>
              <a:endCxn id="97" idx="2"/>
            </p:cNvCxnSpPr>
            <p:nvPr/>
          </p:nvCxnSpPr>
          <p:spPr>
            <a:xfrm rot="5400000" flipH="1" flipV="1">
              <a:off x="9653269" y="3966096"/>
              <a:ext cx="352302" cy="1397474"/>
            </a:xfrm>
            <a:prstGeom prst="bentConnector3">
              <a:avLst>
                <a:gd name="adj1" fmla="val 52163"/>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98" name="Rectangle 197">
              <a:extLst>
                <a:ext uri="{FF2B5EF4-FFF2-40B4-BE49-F238E27FC236}">
                  <a16:creationId xmlns:a16="http://schemas.microsoft.com/office/drawing/2014/main" id="{9E887744-15B2-E32A-CC14-D826F5F64A05}"/>
                </a:ext>
                <a:ext uri="{C183D7F6-B498-43B3-948B-1728B52AA6E4}">
                  <adec:decorative xmlns:adec="http://schemas.microsoft.com/office/drawing/2017/decorative" val="1"/>
                </a:ext>
              </a:extLst>
            </p:cNvPr>
            <p:cNvSpPr/>
            <p:nvPr/>
          </p:nvSpPr>
          <p:spPr bwMode="auto">
            <a:xfrm>
              <a:off x="6408145" y="3476475"/>
              <a:ext cx="4881317"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199" name="Rectangle 198">
              <a:extLst>
                <a:ext uri="{FF2B5EF4-FFF2-40B4-BE49-F238E27FC236}">
                  <a16:creationId xmlns:a16="http://schemas.microsoft.com/office/drawing/2014/main" id="{9C25529F-44A1-649D-29A7-B53CFF4730B8}"/>
                </a:ext>
                <a:ext uri="{C183D7F6-B498-43B3-948B-1728B52AA6E4}">
                  <adec:decorative xmlns:adec="http://schemas.microsoft.com/office/drawing/2017/decorative" val="1"/>
                </a:ext>
              </a:extLst>
            </p:cNvPr>
            <p:cNvSpPr/>
            <p:nvPr/>
          </p:nvSpPr>
          <p:spPr bwMode="auto">
            <a:xfrm>
              <a:off x="584201" y="3408600"/>
              <a:ext cx="10788647" cy="697230"/>
            </a:xfrm>
            <a:prstGeom prst="rect">
              <a:avLst/>
            </a:prstGeom>
            <a:noFill/>
            <a:ln w="12700" cap="flat" cmpd="sng" algn="ctr">
              <a:solidFill>
                <a:srgbClr val="0078D4"/>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0070C0"/>
                </a:solidFill>
                <a:effectLst/>
                <a:uLnTx/>
                <a:uFillTx/>
                <a:latin typeface="Segoe UI Semibold"/>
                <a:ea typeface="+mn-ea"/>
                <a:cs typeface="Segoe UI" pitchFamily="34" charset="0"/>
              </a:endParaRPr>
            </a:p>
          </p:txBody>
        </p:sp>
        <p:sp>
          <p:nvSpPr>
            <p:cNvPr id="200" name="TextBox 199">
              <a:extLst>
                <a:ext uri="{FF2B5EF4-FFF2-40B4-BE49-F238E27FC236}">
                  <a16:creationId xmlns:a16="http://schemas.microsoft.com/office/drawing/2014/main" id="{776544D2-C4CE-6669-00E2-1EA2CBAFC1BC}"/>
                </a:ext>
                <a:ext uri="{C183D7F6-B498-43B3-948B-1728B52AA6E4}">
                  <adec:decorative xmlns:adec="http://schemas.microsoft.com/office/drawing/2017/decorative" val="1"/>
                </a:ext>
              </a:extLst>
            </p:cNvPr>
            <p:cNvSpPr txBox="1"/>
            <p:nvPr/>
          </p:nvSpPr>
          <p:spPr>
            <a:xfrm>
              <a:off x="584200" y="2997080"/>
              <a:ext cx="568325" cy="332399"/>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Distributed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Group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200">
              <a:extLst>
                <a:ext uri="{FF2B5EF4-FFF2-40B4-BE49-F238E27FC236}">
                  <a16:creationId xmlns:a16="http://schemas.microsoft.com/office/drawing/2014/main" id="{5232898F-9CCC-12C5-2E32-6547B6845FC4}"/>
                </a:ext>
                <a:ext uri="{C183D7F6-B498-43B3-948B-1728B52AA6E4}">
                  <adec:decorative xmlns:adec="http://schemas.microsoft.com/office/drawing/2017/decorative" val="1"/>
                </a:ext>
              </a:extLst>
            </p:cNvPr>
            <p:cNvSpPr/>
            <p:nvPr/>
          </p:nvSpPr>
          <p:spPr bwMode="auto">
            <a:xfrm>
              <a:off x="5561893" y="5732682"/>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DNS routing</a:t>
              </a:r>
            </a:p>
          </p:txBody>
        </p:sp>
        <p:sp>
          <p:nvSpPr>
            <p:cNvPr id="202" name="Rectangle 201">
              <a:extLst>
                <a:ext uri="{FF2B5EF4-FFF2-40B4-BE49-F238E27FC236}">
                  <a16:creationId xmlns:a16="http://schemas.microsoft.com/office/drawing/2014/main" id="{DA6CE432-B730-B372-B4A1-E7B79D57CB06}"/>
                </a:ext>
                <a:ext uri="{C183D7F6-B498-43B3-948B-1728B52AA6E4}">
                  <adec:decorative xmlns:adec="http://schemas.microsoft.com/office/drawing/2017/decorative" val="1"/>
                </a:ext>
              </a:extLst>
            </p:cNvPr>
            <p:cNvSpPr/>
            <p:nvPr/>
          </p:nvSpPr>
          <p:spPr bwMode="auto">
            <a:xfrm>
              <a:off x="5561893" y="6268847"/>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Application clients</a:t>
              </a:r>
            </a:p>
          </p:txBody>
        </p:sp>
        <p:cxnSp>
          <p:nvCxnSpPr>
            <p:cNvPr id="203" name="Straight Arrow Connector 202">
              <a:extLst>
                <a:ext uri="{FF2B5EF4-FFF2-40B4-BE49-F238E27FC236}">
                  <a16:creationId xmlns:a16="http://schemas.microsoft.com/office/drawing/2014/main" id="{1B278FC2-CCD6-5E0F-9227-2596D7F0401B}"/>
                </a:ext>
                <a:ext uri="{C183D7F6-B498-43B3-948B-1728B52AA6E4}">
                  <adec:decorative xmlns:adec="http://schemas.microsoft.com/office/drawing/2017/decorative" val="1"/>
                </a:ext>
              </a:extLst>
            </p:cNvPr>
            <p:cNvCxnSpPr>
              <a:cxnSpLocks/>
              <a:stCxn id="202" idx="0"/>
              <a:endCxn id="201" idx="2"/>
            </p:cNvCxnSpPr>
            <p:nvPr/>
          </p:nvCxnSpPr>
          <p:spPr>
            <a:xfrm flipV="1">
              <a:off x="6096001" y="6028148"/>
              <a:ext cx="0" cy="240699"/>
            </a:xfrm>
            <a:prstGeom prst="straightConnector1">
              <a:avLst/>
            </a:prstGeom>
            <a:noFill/>
            <a:ln w="19050" cap="flat" cmpd="sng" algn="ctr">
              <a:solidFill>
                <a:schemeClr val="tx1"/>
              </a:solidFill>
              <a:prstDash val="solid"/>
              <a:headEnd type="triangle" w="med" len="med"/>
              <a:tailEnd type="triangle" w="med" len="med"/>
            </a:ln>
            <a:effectLst/>
          </p:spPr>
        </p:cxnSp>
        <p:sp>
          <p:nvSpPr>
            <p:cNvPr id="204" name="TextBox 203">
              <a:extLst>
                <a:ext uri="{FF2B5EF4-FFF2-40B4-BE49-F238E27FC236}">
                  <a16:creationId xmlns:a16="http://schemas.microsoft.com/office/drawing/2014/main" id="{EE7A7B94-168D-1E7D-E5B1-AFE5C48AF476}"/>
                </a:ext>
                <a:ext uri="{C183D7F6-B498-43B3-948B-1728B52AA6E4}">
                  <adec:decorative xmlns:adec="http://schemas.microsoft.com/office/drawing/2017/decorative" val="1"/>
                </a:ext>
              </a:extLst>
            </p:cNvPr>
            <p:cNvSpPr txBox="1"/>
            <p:nvPr/>
          </p:nvSpPr>
          <p:spPr>
            <a:xfrm>
              <a:off x="2666692" y="5662781"/>
              <a:ext cx="1032334"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Primary connections</a:t>
              </a:r>
            </a:p>
          </p:txBody>
        </p:sp>
        <p:sp>
          <p:nvSpPr>
            <p:cNvPr id="205" name="TextBox 204">
              <a:extLst>
                <a:ext uri="{FF2B5EF4-FFF2-40B4-BE49-F238E27FC236}">
                  <a16:creationId xmlns:a16="http://schemas.microsoft.com/office/drawing/2014/main" id="{09651324-8089-BE5E-87A9-B3A9086DDEC4}"/>
                </a:ext>
                <a:ext uri="{C183D7F6-B498-43B3-948B-1728B52AA6E4}">
                  <adec:decorative xmlns:adec="http://schemas.microsoft.com/office/drawing/2017/decorative" val="1"/>
                </a:ext>
              </a:extLst>
            </p:cNvPr>
            <p:cNvSpPr txBox="1"/>
            <p:nvPr/>
          </p:nvSpPr>
          <p:spPr>
            <a:xfrm>
              <a:off x="8875725" y="5662781"/>
              <a:ext cx="795089"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DR connections</a:t>
              </a:r>
            </a:p>
          </p:txBody>
        </p:sp>
        <p:sp>
          <p:nvSpPr>
            <p:cNvPr id="206" name="TextBox 205">
              <a:extLst>
                <a:ext uri="{FF2B5EF4-FFF2-40B4-BE49-F238E27FC236}">
                  <a16:creationId xmlns:a16="http://schemas.microsoft.com/office/drawing/2014/main" id="{9B34A397-B5B0-96B2-40C1-5DDDE266F596}"/>
                </a:ext>
                <a:ext uri="{C183D7F6-B498-43B3-948B-1728B52AA6E4}">
                  <adec:decorative xmlns:adec="http://schemas.microsoft.com/office/drawing/2017/decorative" val="1"/>
                </a:ext>
              </a:extLst>
            </p:cNvPr>
            <p:cNvSpPr txBox="1"/>
            <p:nvPr/>
          </p:nvSpPr>
          <p:spPr>
            <a:xfrm>
              <a:off x="1432571"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sp>
          <p:nvSpPr>
            <p:cNvPr id="207" name="TextBox 206">
              <a:extLst>
                <a:ext uri="{FF2B5EF4-FFF2-40B4-BE49-F238E27FC236}">
                  <a16:creationId xmlns:a16="http://schemas.microsoft.com/office/drawing/2014/main" id="{83EC7D0F-5F39-A711-45C2-366237AEB895}"/>
                </a:ext>
                <a:ext uri="{C183D7F6-B498-43B3-948B-1728B52AA6E4}">
                  <adec:decorative xmlns:adec="http://schemas.microsoft.com/office/drawing/2017/decorative" val="1"/>
                </a:ext>
              </a:extLst>
            </p:cNvPr>
            <p:cNvSpPr txBox="1"/>
            <p:nvPr/>
          </p:nvSpPr>
          <p:spPr>
            <a:xfrm>
              <a:off x="7153106"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cxnSp>
          <p:nvCxnSpPr>
            <p:cNvPr id="208" name="Connector: Elbow 9">
              <a:extLst>
                <a:ext uri="{FF2B5EF4-FFF2-40B4-BE49-F238E27FC236}">
                  <a16:creationId xmlns:a16="http://schemas.microsoft.com/office/drawing/2014/main" id="{DBF5D56F-DC05-55C1-08DB-0619B1B986C5}"/>
                </a:ext>
                <a:ext uri="{C183D7F6-B498-43B3-948B-1728B52AA6E4}">
                  <adec:decorative xmlns:adec="http://schemas.microsoft.com/office/drawing/2017/decorative" val="1"/>
                </a:ext>
              </a:extLst>
            </p:cNvPr>
            <p:cNvCxnSpPr>
              <a:stCxn id="47" idx="2"/>
              <a:endCxn id="201" idx="1"/>
            </p:cNvCxnSpPr>
            <p:nvPr/>
          </p:nvCxnSpPr>
          <p:spPr>
            <a:xfrm rot="16200000" flipH="1">
              <a:off x="4986732" y="5305254"/>
              <a:ext cx="148386" cy="1001935"/>
            </a:xfrm>
            <a:prstGeom prst="bentConnector2">
              <a:avLst/>
            </a:prstGeom>
            <a:noFill/>
            <a:ln w="12700" cap="flat" cmpd="sng" algn="ctr">
              <a:solidFill>
                <a:schemeClr val="tx1"/>
              </a:solidFill>
              <a:prstDash val="solid"/>
              <a:headEnd type="triangle" w="med" len="med"/>
              <a:tailEnd type="triangle" w="med" len="med"/>
            </a:ln>
            <a:effectLst/>
          </p:spPr>
        </p:cxnSp>
        <p:cxnSp>
          <p:nvCxnSpPr>
            <p:cNvPr id="209" name="Connector: Elbow 112">
              <a:extLst>
                <a:ext uri="{FF2B5EF4-FFF2-40B4-BE49-F238E27FC236}">
                  <a16:creationId xmlns:a16="http://schemas.microsoft.com/office/drawing/2014/main" id="{199D0AF5-F6E7-5BA1-B8B5-66ADB7E0C55F}"/>
                </a:ext>
                <a:ext uri="{C183D7F6-B498-43B3-948B-1728B52AA6E4}">
                  <adec:decorative xmlns:adec="http://schemas.microsoft.com/office/drawing/2017/decorative" val="1"/>
                </a:ext>
              </a:extLst>
            </p:cNvPr>
            <p:cNvCxnSpPr>
              <a:cxnSpLocks/>
              <a:stCxn id="44" idx="2"/>
              <a:endCxn id="201" idx="1"/>
            </p:cNvCxnSpPr>
            <p:nvPr/>
          </p:nvCxnSpPr>
          <p:spPr>
            <a:xfrm rot="16200000" flipH="1">
              <a:off x="3708160" y="4026682"/>
              <a:ext cx="148386" cy="3559080"/>
            </a:xfrm>
            <a:prstGeom prst="bentConnector2">
              <a:avLst/>
            </a:prstGeom>
            <a:noFill/>
            <a:ln w="12700" cap="flat" cmpd="sng" algn="ctr">
              <a:solidFill>
                <a:schemeClr val="tx1"/>
              </a:solidFill>
              <a:prstDash val="solid"/>
              <a:headEnd type="triangle" w="med" len="med"/>
              <a:tailEnd type="triangle" w="med" len="med"/>
            </a:ln>
            <a:effectLst/>
          </p:spPr>
        </p:cxnSp>
        <p:cxnSp>
          <p:nvCxnSpPr>
            <p:cNvPr id="210" name="Connector: Elbow 13">
              <a:extLst>
                <a:ext uri="{FF2B5EF4-FFF2-40B4-BE49-F238E27FC236}">
                  <a16:creationId xmlns:a16="http://schemas.microsoft.com/office/drawing/2014/main" id="{98A0D650-A71A-34C3-C30A-03E1E0B39FC7}"/>
                </a:ext>
                <a:ext uri="{C183D7F6-B498-43B3-948B-1728B52AA6E4}">
                  <adec:decorative xmlns:adec="http://schemas.microsoft.com/office/drawing/2017/decorative" val="1"/>
                </a:ext>
              </a:extLst>
            </p:cNvPr>
            <p:cNvCxnSpPr>
              <a:stCxn id="124" idx="2"/>
              <a:endCxn id="201" idx="3"/>
            </p:cNvCxnSpPr>
            <p:nvPr/>
          </p:nvCxnSpPr>
          <p:spPr>
            <a:xfrm rot="5400000">
              <a:off x="7106133" y="5256004"/>
              <a:ext cx="148386" cy="1100436"/>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11" name="Connector: Elbow 119">
              <a:extLst>
                <a:ext uri="{FF2B5EF4-FFF2-40B4-BE49-F238E27FC236}">
                  <a16:creationId xmlns:a16="http://schemas.microsoft.com/office/drawing/2014/main" id="{2E7814C8-497B-1EB4-0B59-28FEF42A8FFF}"/>
                </a:ext>
                <a:ext uri="{C183D7F6-B498-43B3-948B-1728B52AA6E4}">
                  <adec:decorative xmlns:adec="http://schemas.microsoft.com/office/drawing/2017/decorative" val="1"/>
                </a:ext>
              </a:extLst>
            </p:cNvPr>
            <p:cNvCxnSpPr>
              <a:cxnSpLocks/>
              <a:stCxn id="127" idx="2"/>
              <a:endCxn id="201" idx="3"/>
            </p:cNvCxnSpPr>
            <p:nvPr/>
          </p:nvCxnSpPr>
          <p:spPr>
            <a:xfrm rot="5400000">
              <a:off x="8504940" y="3857198"/>
              <a:ext cx="148386" cy="3898049"/>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12" name="Connector: Elbow 192">
              <a:extLst>
                <a:ext uri="{FF2B5EF4-FFF2-40B4-BE49-F238E27FC236}">
                  <a16:creationId xmlns:a16="http://schemas.microsoft.com/office/drawing/2014/main" id="{5521BB08-C024-5D29-18B0-783DDD8236A3}"/>
                </a:ext>
                <a:ext uri="{C183D7F6-B498-43B3-948B-1728B52AA6E4}">
                  <adec:decorative xmlns:adec="http://schemas.microsoft.com/office/drawing/2017/decorative" val="1"/>
                </a:ext>
              </a:extLst>
            </p:cNvPr>
            <p:cNvCxnSpPr>
              <a:cxnSpLocks/>
              <a:stCxn id="42" idx="0"/>
              <a:endCxn id="23" idx="2"/>
            </p:cNvCxnSpPr>
            <p:nvPr/>
          </p:nvCxnSpPr>
          <p:spPr>
            <a:xfrm rot="5400000" flipH="1" flipV="1">
              <a:off x="3165351" y="4604717"/>
              <a:ext cx="352302" cy="120233"/>
            </a:xfrm>
            <a:prstGeom prst="bentConnector3">
              <a:avLst>
                <a:gd name="adj1" fmla="val 50000"/>
              </a:avLst>
            </a:prstGeom>
            <a:noFill/>
            <a:ln w="12700" cap="flat" cmpd="sng" algn="ctr">
              <a:solidFill>
                <a:srgbClr val="0070C0"/>
              </a:solidFill>
              <a:prstDash val="solid"/>
              <a:headEnd type="none" w="med" len="med"/>
              <a:tailEnd type="triangle" w="med" len="med"/>
            </a:ln>
            <a:effectLst/>
          </p:spPr>
        </p:cxnSp>
        <p:cxnSp>
          <p:nvCxnSpPr>
            <p:cNvPr id="213" name="Straight Arrow Connector 212">
              <a:extLst>
                <a:ext uri="{FF2B5EF4-FFF2-40B4-BE49-F238E27FC236}">
                  <a16:creationId xmlns:a16="http://schemas.microsoft.com/office/drawing/2014/main" id="{B2E31C6D-5000-58C9-2724-F275319AB8BE}"/>
                </a:ext>
                <a:ext uri="{C183D7F6-B498-43B3-948B-1728B52AA6E4}">
                  <adec:decorative xmlns:adec="http://schemas.microsoft.com/office/drawing/2017/decorative" val="1"/>
                </a:ext>
              </a:extLst>
            </p:cNvPr>
            <p:cNvCxnSpPr>
              <a:cxnSpLocks/>
              <a:stCxn id="43" idx="0"/>
              <a:endCxn id="20" idx="2"/>
            </p:cNvCxnSpPr>
            <p:nvPr/>
          </p:nvCxnSpPr>
          <p:spPr>
            <a:xfrm flipV="1">
              <a:off x="2002813" y="4488682"/>
              <a:ext cx="0" cy="573584"/>
            </a:xfrm>
            <a:prstGeom prst="straightConnector1">
              <a:avLst/>
            </a:prstGeom>
            <a:noFill/>
            <a:ln w="12700" cap="flat" cmpd="sng" algn="ctr">
              <a:solidFill>
                <a:schemeClr val="tx1"/>
              </a:solidFill>
              <a:prstDash val="solid"/>
              <a:headEnd type="triangle" w="med" len="med"/>
              <a:tailEnd type="triangle" w="med" len="med"/>
            </a:ln>
            <a:effectLst/>
          </p:spPr>
        </p:cxnSp>
        <p:cxnSp>
          <p:nvCxnSpPr>
            <p:cNvPr id="214" name="Straight Arrow Connector 213">
              <a:extLst>
                <a:ext uri="{FF2B5EF4-FFF2-40B4-BE49-F238E27FC236}">
                  <a16:creationId xmlns:a16="http://schemas.microsoft.com/office/drawing/2014/main" id="{583553D8-4892-4653-6358-750A76D2A996}"/>
                </a:ext>
                <a:ext uri="{C183D7F6-B498-43B3-948B-1728B52AA6E4}">
                  <adec:decorative xmlns:adec="http://schemas.microsoft.com/office/drawing/2017/decorative" val="1"/>
                </a:ext>
              </a:extLst>
            </p:cNvPr>
            <p:cNvCxnSpPr>
              <a:cxnSpLocks/>
              <a:stCxn id="123" idx="0"/>
              <a:endCxn id="85" idx="2"/>
            </p:cNvCxnSpPr>
            <p:nvPr/>
          </p:nvCxnSpPr>
          <p:spPr>
            <a:xfrm flipV="1">
              <a:off x="7730544" y="4488682"/>
              <a:ext cx="0" cy="573584"/>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215" name="Straight Arrow Connector 214">
              <a:extLst>
                <a:ext uri="{FF2B5EF4-FFF2-40B4-BE49-F238E27FC236}">
                  <a16:creationId xmlns:a16="http://schemas.microsoft.com/office/drawing/2014/main" id="{454C6914-AA4E-2CA5-7361-14518A39FBB7}"/>
                </a:ext>
                <a:ext uri="{C183D7F6-B498-43B3-948B-1728B52AA6E4}">
                  <adec:decorative xmlns:adec="http://schemas.microsoft.com/office/drawing/2017/decorative" val="1"/>
                </a:ext>
              </a:extLst>
            </p:cNvPr>
            <p:cNvCxnSpPr>
              <a:stCxn id="122" idx="0"/>
              <a:endCxn id="94" idx="2"/>
            </p:cNvCxnSpPr>
            <p:nvPr/>
          </p:nvCxnSpPr>
          <p:spPr>
            <a:xfrm flipH="1" flipV="1">
              <a:off x="9129350" y="4488682"/>
              <a:ext cx="1333" cy="352302"/>
            </a:xfrm>
            <a:prstGeom prst="straightConnector1">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5089117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754A3-4E75-4655-B744-4F9C55E88BF5}"/>
              </a:ext>
            </a:extLst>
          </p:cNvPr>
          <p:cNvSpPr>
            <a:spLocks noGrp="1"/>
          </p:cNvSpPr>
          <p:nvPr>
            <p:ph type="title"/>
          </p:nvPr>
        </p:nvSpPr>
        <p:spPr>
          <a:xfrm>
            <a:off x="585216" y="3035808"/>
            <a:ext cx="4657783" cy="498598"/>
          </a:xfrm>
        </p:spPr>
        <p:txBody>
          <a:bodyPr>
            <a:normAutofit/>
          </a:bodyPr>
          <a:lstStyle/>
          <a:p>
            <a:r>
              <a:rPr kumimoji="0" lang="en-US" sz="3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Architecture Diagrams</a:t>
            </a:r>
            <a:endParaRPr lang="en-US">
              <a:cs typeface="Segoe UI"/>
            </a:endParaRPr>
          </a:p>
        </p:txBody>
      </p:sp>
    </p:spTree>
    <p:extLst>
      <p:ext uri="{BB962C8B-B14F-4D97-AF65-F5344CB8AC3E}">
        <p14:creationId xmlns:p14="http://schemas.microsoft.com/office/powerpoint/2010/main" val="2058163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303912"/>
            <a:ext cx="12845439" cy="307777"/>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 storage logical architecture</a:t>
            </a:r>
            <a:endParaRPr lang="en-US" sz="2000">
              <a:latin typeface="Tenorite" panose="00000500000000000000" pitchFamily="2" charset="0"/>
            </a:endParaRPr>
          </a:p>
        </p:txBody>
      </p:sp>
      <p:grpSp>
        <p:nvGrpSpPr>
          <p:cNvPr id="70" name="Group 69">
            <a:extLst>
              <a:ext uri="{FF2B5EF4-FFF2-40B4-BE49-F238E27FC236}">
                <a16:creationId xmlns:a16="http://schemas.microsoft.com/office/drawing/2014/main" id="{E36E5F28-F0BA-93BE-5F85-ACA63361643B}"/>
              </a:ext>
              <a:ext uri="{C183D7F6-B498-43B3-948B-1728B52AA6E4}">
                <adec:decorative xmlns:adec="http://schemas.microsoft.com/office/drawing/2017/decorative" val="1"/>
              </a:ext>
            </a:extLst>
          </p:cNvPr>
          <p:cNvGrpSpPr/>
          <p:nvPr/>
        </p:nvGrpSpPr>
        <p:grpSpPr>
          <a:xfrm>
            <a:off x="2164661" y="917517"/>
            <a:ext cx="7862678" cy="5833015"/>
            <a:chOff x="1416421" y="917517"/>
            <a:chExt cx="7862678" cy="5833015"/>
          </a:xfrm>
        </p:grpSpPr>
        <p:sp>
          <p:nvSpPr>
            <p:cNvPr id="54" name="Rectangle 53">
              <a:extLst>
                <a:ext uri="{FF2B5EF4-FFF2-40B4-BE49-F238E27FC236}">
                  <a16:creationId xmlns:a16="http://schemas.microsoft.com/office/drawing/2014/main" id="{B0EEF643-4B9A-2B7A-2FC1-CA74BC91AD3A}"/>
                </a:ext>
              </a:extLst>
            </p:cNvPr>
            <p:cNvSpPr/>
            <p:nvPr/>
          </p:nvSpPr>
          <p:spPr bwMode="auto">
            <a:xfrm>
              <a:off x="2074875" y="1062707"/>
              <a:ext cx="6718084" cy="330815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50" name="Group 49">
              <a:extLst>
                <a:ext uri="{FF2B5EF4-FFF2-40B4-BE49-F238E27FC236}">
                  <a16:creationId xmlns:a16="http://schemas.microsoft.com/office/drawing/2014/main" id="{FED8DA95-3DC4-8884-07F0-B32D617D7754}"/>
                </a:ext>
              </a:extLst>
            </p:cNvPr>
            <p:cNvGrpSpPr/>
            <p:nvPr/>
          </p:nvGrpSpPr>
          <p:grpSpPr>
            <a:xfrm>
              <a:off x="1628752" y="4894917"/>
              <a:ext cx="7650347" cy="1855615"/>
              <a:chOff x="1462073" y="4254005"/>
              <a:chExt cx="7650347" cy="1855615"/>
            </a:xfrm>
          </p:grpSpPr>
          <p:sp>
            <p:nvSpPr>
              <p:cNvPr id="8" name="Rectangle 7">
                <a:extLst>
                  <a:ext uri="{FF2B5EF4-FFF2-40B4-BE49-F238E27FC236}">
                    <a16:creationId xmlns:a16="http://schemas.microsoft.com/office/drawing/2014/main" id="{4958684F-63EF-BB23-3EAD-05C3DDE17190}"/>
                  </a:ext>
                </a:extLst>
              </p:cNvPr>
              <p:cNvSpPr/>
              <p:nvPr/>
            </p:nvSpPr>
            <p:spPr bwMode="auto">
              <a:xfrm>
                <a:off x="1462073" y="4254005"/>
                <a:ext cx="7650347" cy="18556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Backing storage </a:t>
                </a: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infrastructure</a:t>
                </a: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options</a:t>
                </a:r>
              </a:p>
            </p:txBody>
          </p:sp>
          <p:grpSp>
            <p:nvGrpSpPr>
              <p:cNvPr id="9" name="Group 8">
                <a:extLst>
                  <a:ext uri="{FF2B5EF4-FFF2-40B4-BE49-F238E27FC236}">
                    <a16:creationId xmlns:a16="http://schemas.microsoft.com/office/drawing/2014/main" id="{721C60C8-21FE-ADBD-64FD-758802CD9F03}"/>
                  </a:ext>
                </a:extLst>
              </p:cNvPr>
              <p:cNvGrpSpPr/>
              <p:nvPr/>
            </p:nvGrpSpPr>
            <p:grpSpPr>
              <a:xfrm>
                <a:off x="1696729" y="4755229"/>
                <a:ext cx="7181034" cy="797308"/>
                <a:chOff x="1625516" y="4749092"/>
                <a:chExt cx="7181034" cy="797308"/>
              </a:xfrm>
            </p:grpSpPr>
            <p:sp>
              <p:nvSpPr>
                <p:cNvPr id="4" name="Rectangle 3">
                  <a:extLst>
                    <a:ext uri="{FF2B5EF4-FFF2-40B4-BE49-F238E27FC236}">
                      <a16:creationId xmlns:a16="http://schemas.microsoft.com/office/drawing/2014/main" id="{F508753A-CB6E-2B06-64BE-7AB83519582D}"/>
                    </a:ext>
                  </a:extLst>
                </p:cNvPr>
                <p:cNvSpPr/>
                <p:nvPr/>
              </p:nvSpPr>
              <p:spPr bwMode="auto">
                <a:xfrm>
                  <a:off x="1625516"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Public Cloud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infrastructure</a:t>
                  </a:r>
                </a:p>
              </p:txBody>
            </p:sp>
            <p:sp>
              <p:nvSpPr>
                <p:cNvPr id="5" name="Rectangle 4">
                  <a:extLst>
                    <a:ext uri="{FF2B5EF4-FFF2-40B4-BE49-F238E27FC236}">
                      <a16:creationId xmlns:a16="http://schemas.microsoft.com/office/drawing/2014/main" id="{0C539E26-1FA8-0DDF-E2FF-19A6F45384A4}"/>
                    </a:ext>
                  </a:extLst>
                </p:cNvPr>
                <p:cNvSpPr/>
                <p:nvPr/>
              </p:nvSpPr>
              <p:spPr bwMode="auto">
                <a:xfrm>
                  <a:off x="3453293"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Array Storage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(NAS)</a:t>
                  </a:r>
                </a:p>
              </p:txBody>
            </p:sp>
            <p:sp>
              <p:nvSpPr>
                <p:cNvPr id="6" name="Rectangle 5">
                  <a:extLst>
                    <a:ext uri="{FF2B5EF4-FFF2-40B4-BE49-F238E27FC236}">
                      <a16:creationId xmlns:a16="http://schemas.microsoft.com/office/drawing/2014/main" id="{B2058FC2-394E-9204-4050-BDFC9FADF7C7}"/>
                    </a:ext>
                  </a:extLst>
                </p:cNvPr>
                <p:cNvSpPr/>
                <p:nvPr/>
              </p:nvSpPr>
              <p:spPr bwMode="auto">
                <a:xfrm>
                  <a:off x="5287247" y="474909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Area Network (SAN)</a:t>
                  </a:r>
                </a:p>
              </p:txBody>
            </p:sp>
            <p:sp>
              <p:nvSpPr>
                <p:cNvPr id="7" name="Rectangle 6">
                  <a:extLst>
                    <a:ext uri="{FF2B5EF4-FFF2-40B4-BE49-F238E27FC236}">
                      <a16:creationId xmlns:a16="http://schemas.microsoft.com/office/drawing/2014/main" id="{7121D4D9-6233-F2CA-4E04-C8BB16E7D1A7}"/>
                    </a:ext>
                  </a:extLst>
                </p:cNvPr>
                <p:cNvSpPr/>
                <p:nvPr/>
              </p:nvSpPr>
              <p:spPr bwMode="auto">
                <a:xfrm>
                  <a:off x="7121201" y="4749092"/>
                  <a:ext cx="1685349"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Directly-attached storage (DAS)</a:t>
                  </a:r>
                </a:p>
              </p:txBody>
            </p:sp>
          </p:grpSp>
        </p:grpSp>
        <p:cxnSp>
          <p:nvCxnSpPr>
            <p:cNvPr id="40" name="Connector: Elbow 39">
              <a:extLst>
                <a:ext uri="{FF2B5EF4-FFF2-40B4-BE49-F238E27FC236}">
                  <a16:creationId xmlns:a16="http://schemas.microsoft.com/office/drawing/2014/main" id="{CD1F89D4-5B01-392C-1BA8-BECEF59B7C40}"/>
                </a:ext>
              </a:extLst>
            </p:cNvPr>
            <p:cNvCxnSpPr>
              <a:cxnSpLocks/>
              <a:stCxn id="36" idx="2"/>
              <a:endCxn id="4" idx="0"/>
            </p:cNvCxnSpPr>
            <p:nvPr/>
          </p:nvCxnSpPr>
          <p:spPr>
            <a:xfrm rot="5400000">
              <a:off x="3498370" y="3369155"/>
              <a:ext cx="1233274" cy="2820701"/>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CFD1C60-E882-EFD1-E323-70F701F02635}"/>
                </a:ext>
              </a:extLst>
            </p:cNvPr>
            <p:cNvGrpSpPr/>
            <p:nvPr/>
          </p:nvGrpSpPr>
          <p:grpSpPr>
            <a:xfrm>
              <a:off x="2636074" y="1648234"/>
              <a:ext cx="5595685" cy="2514634"/>
              <a:chOff x="2537977" y="1387565"/>
              <a:chExt cx="5595685" cy="2514634"/>
            </a:xfrm>
          </p:grpSpPr>
          <p:grpSp>
            <p:nvGrpSpPr>
              <p:cNvPr id="35" name="Group 34">
                <a:extLst>
                  <a:ext uri="{FF2B5EF4-FFF2-40B4-BE49-F238E27FC236}">
                    <a16:creationId xmlns:a16="http://schemas.microsoft.com/office/drawing/2014/main" id="{CCA7561E-CF11-28F0-518A-039529F0A2C8}"/>
                  </a:ext>
                </a:extLst>
              </p:cNvPr>
              <p:cNvGrpSpPr/>
              <p:nvPr/>
            </p:nvGrpSpPr>
            <p:grpSpPr>
              <a:xfrm>
                <a:off x="2537977" y="1387565"/>
                <a:ext cx="5595685" cy="1779081"/>
                <a:chOff x="1680574" y="1946025"/>
                <a:chExt cx="5595685" cy="1779081"/>
              </a:xfrm>
            </p:grpSpPr>
            <p:sp>
              <p:nvSpPr>
                <p:cNvPr id="14" name="Rectangle 13">
                  <a:extLst>
                    <a:ext uri="{FF2B5EF4-FFF2-40B4-BE49-F238E27FC236}">
                      <a16:creationId xmlns:a16="http://schemas.microsoft.com/office/drawing/2014/main" id="{2BAB8B17-4FC0-0F76-5948-F470CF5D3401}"/>
                    </a:ext>
                  </a:extLst>
                </p:cNvPr>
                <p:cNvSpPr/>
                <p:nvPr/>
              </p:nvSpPr>
              <p:spPr bwMode="auto">
                <a:xfrm>
                  <a:off x="1863454" y="2068140"/>
                  <a:ext cx="1691870" cy="16569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grpSp>
              <p:nvGrpSpPr>
                <p:cNvPr id="34" name="Group 33">
                  <a:extLst>
                    <a:ext uri="{FF2B5EF4-FFF2-40B4-BE49-F238E27FC236}">
                      <a16:creationId xmlns:a16="http://schemas.microsoft.com/office/drawing/2014/main" id="{34CB0623-4AF4-BD31-8748-CE393EF3183F}"/>
                    </a:ext>
                  </a:extLst>
                </p:cNvPr>
                <p:cNvGrpSpPr/>
                <p:nvPr/>
              </p:nvGrpSpPr>
              <p:grpSpPr>
                <a:xfrm>
                  <a:off x="1929442" y="2607941"/>
                  <a:ext cx="1556858" cy="730527"/>
                  <a:chOff x="1253848" y="2574877"/>
                  <a:chExt cx="1556858" cy="730527"/>
                </a:xfrm>
              </p:grpSpPr>
              <p:sp>
                <p:nvSpPr>
                  <p:cNvPr id="10" name="Rectangle 9">
                    <a:extLst>
                      <a:ext uri="{FF2B5EF4-FFF2-40B4-BE49-F238E27FC236}">
                        <a16:creationId xmlns:a16="http://schemas.microsoft.com/office/drawing/2014/main" id="{F82350B7-06D1-0BC3-C3B4-D18E7A014531}"/>
                      </a:ext>
                    </a:extLst>
                  </p:cNvPr>
                  <p:cNvSpPr/>
                  <p:nvPr/>
                </p:nvSpPr>
                <p:spPr bwMode="auto">
                  <a:xfrm>
                    <a:off x="1253849" y="2986982"/>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and Logs</a:t>
                    </a:r>
                  </a:p>
                </p:txBody>
              </p:sp>
              <p:sp>
                <p:nvSpPr>
                  <p:cNvPr id="13" name="Rectangle 12">
                    <a:extLst>
                      <a:ext uri="{FF2B5EF4-FFF2-40B4-BE49-F238E27FC236}">
                        <a16:creationId xmlns:a16="http://schemas.microsoft.com/office/drawing/2014/main" id="{7A66EB45-66AA-429C-B2C2-57321397D065}"/>
                      </a:ext>
                    </a:extLst>
                  </p:cNvPr>
                  <p:cNvSpPr/>
                  <p:nvPr/>
                </p:nvSpPr>
                <p:spPr bwMode="auto">
                  <a:xfrm>
                    <a:off x="1253848" y="2574877"/>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Operator and Controller</a:t>
                    </a:r>
                  </a:p>
                </p:txBody>
              </p:sp>
            </p:grpSp>
            <p:pic>
              <p:nvPicPr>
                <p:cNvPr id="16" name="Graphic 15">
                  <a:extLst>
                    <a:ext uri="{FF2B5EF4-FFF2-40B4-BE49-F238E27FC236}">
                      <a16:creationId xmlns:a16="http://schemas.microsoft.com/office/drawing/2014/main" id="{6AA1E71A-4F53-E241-6612-9285D9AAF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0574" y="1946025"/>
                  <a:ext cx="365760" cy="365760"/>
                </a:xfrm>
                <a:prstGeom prst="rect">
                  <a:avLst/>
                </a:prstGeom>
              </p:spPr>
            </p:pic>
            <p:sp>
              <p:nvSpPr>
                <p:cNvPr id="33" name="Rectangle 32">
                  <a:extLst>
                    <a:ext uri="{FF2B5EF4-FFF2-40B4-BE49-F238E27FC236}">
                      <a16:creationId xmlns:a16="http://schemas.microsoft.com/office/drawing/2014/main" id="{32BE335B-0BC6-4520-53D6-BADB78E31224}"/>
                    </a:ext>
                  </a:extLst>
                </p:cNvPr>
                <p:cNvSpPr/>
                <p:nvPr/>
              </p:nvSpPr>
              <p:spPr bwMode="auto">
                <a:xfrm>
                  <a:off x="4122028" y="2068140"/>
                  <a:ext cx="3154231" cy="16569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SQL Managed Instance</a:t>
                  </a:r>
                </a:p>
              </p:txBody>
            </p:sp>
            <p:grpSp>
              <p:nvGrpSpPr>
                <p:cNvPr id="32" name="Group 31">
                  <a:extLst>
                    <a:ext uri="{FF2B5EF4-FFF2-40B4-BE49-F238E27FC236}">
                      <a16:creationId xmlns:a16="http://schemas.microsoft.com/office/drawing/2014/main" id="{FB447887-32AB-86A7-84E3-B696635EC62F}"/>
                    </a:ext>
                  </a:extLst>
                </p:cNvPr>
                <p:cNvGrpSpPr/>
                <p:nvPr/>
              </p:nvGrpSpPr>
              <p:grpSpPr>
                <a:xfrm>
                  <a:off x="4920713" y="2488611"/>
                  <a:ext cx="1556859" cy="1139989"/>
                  <a:chOff x="6095998" y="2574877"/>
                  <a:chExt cx="1556859" cy="1139989"/>
                </a:xfrm>
              </p:grpSpPr>
              <p:grpSp>
                <p:nvGrpSpPr>
                  <p:cNvPr id="25" name="Group 24">
                    <a:extLst>
                      <a:ext uri="{FF2B5EF4-FFF2-40B4-BE49-F238E27FC236}">
                        <a16:creationId xmlns:a16="http://schemas.microsoft.com/office/drawing/2014/main" id="{05C016B7-D401-082C-B4E4-85B3730A24C6}"/>
                      </a:ext>
                    </a:extLst>
                  </p:cNvPr>
                  <p:cNvGrpSpPr/>
                  <p:nvPr/>
                </p:nvGrpSpPr>
                <p:grpSpPr>
                  <a:xfrm>
                    <a:off x="6095999" y="2574877"/>
                    <a:ext cx="1556857" cy="318422"/>
                    <a:chOff x="6096000" y="2359883"/>
                    <a:chExt cx="1556857" cy="318422"/>
                  </a:xfrm>
                </p:grpSpPr>
                <p:sp>
                  <p:nvSpPr>
                    <p:cNvPr id="19" name="Rectangle 18">
                      <a:extLst>
                        <a:ext uri="{FF2B5EF4-FFF2-40B4-BE49-F238E27FC236}">
                          <a16:creationId xmlns:a16="http://schemas.microsoft.com/office/drawing/2014/main" id="{CE4C7F92-5D76-B8AA-354C-44FAE51DC3F2}"/>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24" name="Graphic 23">
                      <a:extLst>
                        <a:ext uri="{FF2B5EF4-FFF2-40B4-BE49-F238E27FC236}">
                          <a16:creationId xmlns:a16="http://schemas.microsoft.com/office/drawing/2014/main" id="{D08DFEF3-2EC7-E2EB-6C62-0134F6328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nvGrpSpPr>
                  <p:cNvPr id="26" name="Group 25">
                    <a:extLst>
                      <a:ext uri="{FF2B5EF4-FFF2-40B4-BE49-F238E27FC236}">
                        <a16:creationId xmlns:a16="http://schemas.microsoft.com/office/drawing/2014/main" id="{AC7D4C06-2A3A-BC5E-3FF0-3B29B70ECA3B}"/>
                      </a:ext>
                    </a:extLst>
                  </p:cNvPr>
                  <p:cNvGrpSpPr/>
                  <p:nvPr/>
                </p:nvGrpSpPr>
                <p:grpSpPr>
                  <a:xfrm>
                    <a:off x="6096000" y="2986982"/>
                    <a:ext cx="1556857" cy="318422"/>
                    <a:chOff x="6096000" y="2359883"/>
                    <a:chExt cx="1556857" cy="318422"/>
                  </a:xfrm>
                </p:grpSpPr>
                <p:sp>
                  <p:nvSpPr>
                    <p:cNvPr id="27" name="Rectangle 26">
                      <a:extLst>
                        <a:ext uri="{FF2B5EF4-FFF2-40B4-BE49-F238E27FC236}">
                          <a16:creationId xmlns:a16="http://schemas.microsoft.com/office/drawing/2014/main" id="{A6E90770-C897-C64E-1ABD-101E0CC3338E}"/>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28" name="Graphic 27">
                      <a:extLst>
                        <a:ext uri="{FF2B5EF4-FFF2-40B4-BE49-F238E27FC236}">
                          <a16:creationId xmlns:a16="http://schemas.microsoft.com/office/drawing/2014/main" id="{9F428428-9F14-956E-730F-6D854EA0A8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nvGrpSpPr>
                  <p:cNvPr id="29" name="Group 28">
                    <a:extLst>
                      <a:ext uri="{FF2B5EF4-FFF2-40B4-BE49-F238E27FC236}">
                        <a16:creationId xmlns:a16="http://schemas.microsoft.com/office/drawing/2014/main" id="{8FB1580E-DC46-2000-53A7-C6D7248D57E0}"/>
                      </a:ext>
                    </a:extLst>
                  </p:cNvPr>
                  <p:cNvGrpSpPr/>
                  <p:nvPr/>
                </p:nvGrpSpPr>
                <p:grpSpPr>
                  <a:xfrm>
                    <a:off x="6095998" y="3396444"/>
                    <a:ext cx="1556857" cy="318422"/>
                    <a:chOff x="6096000" y="2359883"/>
                    <a:chExt cx="1556857" cy="318422"/>
                  </a:xfrm>
                </p:grpSpPr>
                <p:sp>
                  <p:nvSpPr>
                    <p:cNvPr id="30" name="Rectangle 29">
                      <a:extLst>
                        <a:ext uri="{FF2B5EF4-FFF2-40B4-BE49-F238E27FC236}">
                          <a16:creationId xmlns:a16="http://schemas.microsoft.com/office/drawing/2014/main" id="{5BDCE4BE-71FD-0689-F20A-8683C0B035A0}"/>
                        </a:ext>
                      </a:extLst>
                    </p:cNvPr>
                    <p:cNvSpPr/>
                    <p:nvPr/>
                  </p:nvSpPr>
                  <p:spPr bwMode="auto">
                    <a:xfrm>
                      <a:off x="6096000" y="2359883"/>
                      <a:ext cx="1556857" cy="3184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Database</a:t>
                      </a:r>
                    </a:p>
                  </p:txBody>
                </p:sp>
                <p:pic>
                  <p:nvPicPr>
                    <p:cNvPr id="31" name="Graphic 30">
                      <a:extLst>
                        <a:ext uri="{FF2B5EF4-FFF2-40B4-BE49-F238E27FC236}">
                          <a16:creationId xmlns:a16="http://schemas.microsoft.com/office/drawing/2014/main" id="{866B7FDA-77B4-B654-7700-852ABE0DB6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8234" y="2388173"/>
                      <a:ext cx="261842" cy="261842"/>
                    </a:xfrm>
                    <a:prstGeom prst="rect">
                      <a:avLst/>
                    </a:prstGeom>
                  </p:spPr>
                </p:pic>
              </p:grpSp>
            </p:grpSp>
            <p:pic>
              <p:nvPicPr>
                <p:cNvPr id="15" name="Graphic 14">
                  <a:extLst>
                    <a:ext uri="{FF2B5EF4-FFF2-40B4-BE49-F238E27FC236}">
                      <a16:creationId xmlns:a16="http://schemas.microsoft.com/office/drawing/2014/main" id="{86AA6237-12C0-B869-29F0-57641EFA5C9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39148" y="1946025"/>
                  <a:ext cx="365760" cy="365760"/>
                </a:xfrm>
                <a:prstGeom prst="rect">
                  <a:avLst/>
                </a:prstGeom>
              </p:spPr>
            </p:pic>
          </p:grpSp>
          <p:sp>
            <p:nvSpPr>
              <p:cNvPr id="36" name="Rectangle 35">
                <a:extLst>
                  <a:ext uri="{FF2B5EF4-FFF2-40B4-BE49-F238E27FC236}">
                    <a16:creationId xmlns:a16="http://schemas.microsoft.com/office/drawing/2014/main" id="{B8860619-CB1D-E558-9FB5-A3801D8D176B}"/>
                  </a:ext>
                </a:extLst>
              </p:cNvPr>
              <p:cNvSpPr/>
              <p:nvPr/>
            </p:nvSpPr>
            <p:spPr bwMode="auto">
              <a:xfrm>
                <a:off x="2720857" y="3554759"/>
                <a:ext cx="5412805" cy="3474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storage resources</a:t>
                </a:r>
              </a:p>
            </p:txBody>
          </p:sp>
          <p:cxnSp>
            <p:nvCxnSpPr>
              <p:cNvPr id="43" name="Straight Arrow Connector 42">
                <a:extLst>
                  <a:ext uri="{FF2B5EF4-FFF2-40B4-BE49-F238E27FC236}">
                    <a16:creationId xmlns:a16="http://schemas.microsoft.com/office/drawing/2014/main" id="{C37560D0-8F26-4A26-1422-1736953B89B2}"/>
                  </a:ext>
                </a:extLst>
              </p:cNvPr>
              <p:cNvCxnSpPr>
                <a:cxnSpLocks/>
                <a:stCxn id="33" idx="2"/>
              </p:cNvCxnSpPr>
              <p:nvPr/>
            </p:nvCxnSpPr>
            <p:spPr>
              <a:xfrm>
                <a:off x="6556547" y="3166646"/>
                <a:ext cx="0" cy="3881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7EA22A-E54E-63D5-206E-CCC9E89BD813}"/>
                  </a:ext>
                </a:extLst>
              </p:cNvPr>
              <p:cNvCxnSpPr>
                <a:cxnSpLocks/>
                <a:stCxn id="14" idx="2"/>
              </p:cNvCxnSpPr>
              <p:nvPr/>
            </p:nvCxnSpPr>
            <p:spPr>
              <a:xfrm>
                <a:off x="3566792" y="3166646"/>
                <a:ext cx="0" cy="3881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Kuberenetes icon">
              <a:extLst>
                <a:ext uri="{FF2B5EF4-FFF2-40B4-BE49-F238E27FC236}">
                  <a16:creationId xmlns:a16="http://schemas.microsoft.com/office/drawing/2014/main" id="{81035A4D-84FA-0E3F-8A04-2756686C39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1995" y="917517"/>
              <a:ext cx="365760" cy="365760"/>
            </a:xfrm>
            <a:prstGeom prst="rect">
              <a:avLst/>
            </a:prstGeom>
          </p:spPr>
        </p:pic>
        <p:cxnSp>
          <p:nvCxnSpPr>
            <p:cNvPr id="59" name="Connector: Elbow 58">
              <a:extLst>
                <a:ext uri="{FF2B5EF4-FFF2-40B4-BE49-F238E27FC236}">
                  <a16:creationId xmlns:a16="http://schemas.microsoft.com/office/drawing/2014/main" id="{6E861669-DCEF-AF45-E467-4214AC919521}"/>
                </a:ext>
              </a:extLst>
            </p:cNvPr>
            <p:cNvCxnSpPr>
              <a:cxnSpLocks/>
              <a:stCxn id="36" idx="2"/>
              <a:endCxn id="5" idx="0"/>
            </p:cNvCxnSpPr>
            <p:nvPr/>
          </p:nvCxnSpPr>
          <p:spPr>
            <a:xfrm rot="5400000">
              <a:off x="4412258" y="4283043"/>
              <a:ext cx="1233274" cy="992924"/>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D0F9F91C-6666-04A3-68FD-038D085FCB44}"/>
                </a:ext>
              </a:extLst>
            </p:cNvPr>
            <p:cNvCxnSpPr>
              <a:cxnSpLocks/>
              <a:stCxn id="36" idx="2"/>
              <a:endCxn id="6" idx="0"/>
            </p:cNvCxnSpPr>
            <p:nvPr/>
          </p:nvCxnSpPr>
          <p:spPr>
            <a:xfrm rot="16200000" flipH="1">
              <a:off x="5329235" y="4358990"/>
              <a:ext cx="1233274" cy="84103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B3C80DE-2836-E7BE-3B68-63E6782BB054}"/>
                </a:ext>
              </a:extLst>
            </p:cNvPr>
            <p:cNvCxnSpPr>
              <a:cxnSpLocks/>
              <a:stCxn id="36" idx="2"/>
              <a:endCxn id="7" idx="0"/>
            </p:cNvCxnSpPr>
            <p:nvPr/>
          </p:nvCxnSpPr>
          <p:spPr>
            <a:xfrm rot="16200000" flipH="1">
              <a:off x="6246926" y="3441298"/>
              <a:ext cx="1233273" cy="2676411"/>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01360456-A710-5967-8486-23ABD57EBB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16421" y="4684013"/>
              <a:ext cx="421808" cy="421808"/>
            </a:xfrm>
            <a:prstGeom prst="rect">
              <a:avLst/>
            </a:prstGeom>
          </p:spPr>
        </p:pic>
      </p:grpSp>
    </p:spTree>
    <p:extLst>
      <p:ext uri="{BB962C8B-B14F-4D97-AF65-F5344CB8AC3E}">
        <p14:creationId xmlns:p14="http://schemas.microsoft.com/office/powerpoint/2010/main" val="4142355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303912"/>
            <a:ext cx="12845439" cy="307777"/>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Kubernetes storage relations</a:t>
            </a:r>
            <a:endParaRPr lang="en-US" sz="2000">
              <a:latin typeface="Tenorite" panose="00000500000000000000" pitchFamily="2" charset="0"/>
            </a:endParaRPr>
          </a:p>
        </p:txBody>
      </p:sp>
      <p:grpSp>
        <p:nvGrpSpPr>
          <p:cNvPr id="114" name="Group 113">
            <a:extLst>
              <a:ext uri="{FF2B5EF4-FFF2-40B4-BE49-F238E27FC236}">
                <a16:creationId xmlns:a16="http://schemas.microsoft.com/office/drawing/2014/main" id="{148A00D3-CEB6-9490-A880-0B367848C711}"/>
              </a:ext>
              <a:ext uri="{C183D7F6-B498-43B3-948B-1728B52AA6E4}">
                <adec:decorative xmlns:adec="http://schemas.microsoft.com/office/drawing/2017/decorative" val="1"/>
              </a:ext>
            </a:extLst>
          </p:cNvPr>
          <p:cNvGrpSpPr/>
          <p:nvPr/>
        </p:nvGrpSpPr>
        <p:grpSpPr>
          <a:xfrm>
            <a:off x="156273" y="828935"/>
            <a:ext cx="11879455" cy="5890983"/>
            <a:chOff x="118209" y="828935"/>
            <a:chExt cx="11879455" cy="5890983"/>
          </a:xfrm>
        </p:grpSpPr>
        <p:sp>
          <p:nvSpPr>
            <p:cNvPr id="116" name="Rectangle 115">
              <a:extLst>
                <a:ext uri="{FF2B5EF4-FFF2-40B4-BE49-F238E27FC236}">
                  <a16:creationId xmlns:a16="http://schemas.microsoft.com/office/drawing/2014/main" id="{57DEB36F-B6D2-7199-FEE2-7950CCFEB207}"/>
                </a:ext>
              </a:extLst>
            </p:cNvPr>
            <p:cNvSpPr/>
            <p:nvPr/>
          </p:nvSpPr>
          <p:spPr bwMode="auto">
            <a:xfrm>
              <a:off x="282298" y="980969"/>
              <a:ext cx="11715366" cy="2958932"/>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18" name="Group 17">
              <a:extLst>
                <a:ext uri="{FF2B5EF4-FFF2-40B4-BE49-F238E27FC236}">
                  <a16:creationId xmlns:a16="http://schemas.microsoft.com/office/drawing/2014/main" id="{C60DD754-3779-EE8D-88C0-48107C04294F}"/>
                </a:ext>
              </a:extLst>
            </p:cNvPr>
            <p:cNvGrpSpPr/>
            <p:nvPr/>
          </p:nvGrpSpPr>
          <p:grpSpPr>
            <a:xfrm>
              <a:off x="1956347" y="4353921"/>
              <a:ext cx="8376884" cy="2365997"/>
              <a:chOff x="380490" y="4230179"/>
              <a:chExt cx="8376884" cy="2365997"/>
            </a:xfrm>
          </p:grpSpPr>
          <p:sp>
            <p:nvSpPr>
              <p:cNvPr id="56" name="Rectangle 55">
                <a:extLst>
                  <a:ext uri="{FF2B5EF4-FFF2-40B4-BE49-F238E27FC236}">
                    <a16:creationId xmlns:a16="http://schemas.microsoft.com/office/drawing/2014/main" id="{381DCBA4-6B61-E12C-A3EC-323BE6ED7904}"/>
                  </a:ext>
                </a:extLst>
              </p:cNvPr>
              <p:cNvSpPr/>
              <p:nvPr/>
            </p:nvSpPr>
            <p:spPr bwMode="auto">
              <a:xfrm>
                <a:off x="380490" y="4230179"/>
                <a:ext cx="8376884" cy="23659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infrastructure bases on Kubernetes StorageClass</a:t>
                </a:r>
              </a:p>
            </p:txBody>
          </p:sp>
          <p:sp>
            <p:nvSpPr>
              <p:cNvPr id="42" name="Rectangle 41">
                <a:extLst>
                  <a:ext uri="{FF2B5EF4-FFF2-40B4-BE49-F238E27FC236}">
                    <a16:creationId xmlns:a16="http://schemas.microsoft.com/office/drawing/2014/main" id="{8AAE7E62-1A79-517B-44B4-B1FFA53B66AA}"/>
                  </a:ext>
                </a:extLst>
              </p:cNvPr>
              <p:cNvSpPr/>
              <p:nvPr/>
            </p:nvSpPr>
            <p:spPr bwMode="auto">
              <a:xfrm>
                <a:off x="549229"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Public Cloud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4" name="Rectangle 43">
                <a:extLst>
                  <a:ext uri="{FF2B5EF4-FFF2-40B4-BE49-F238E27FC236}">
                    <a16:creationId xmlns:a16="http://schemas.microsoft.com/office/drawing/2014/main" id="{65A579DB-2B62-716D-8DA0-1580404A8450}"/>
                  </a:ext>
                </a:extLst>
              </p:cNvPr>
              <p:cNvSpPr/>
              <p:nvPr/>
            </p:nvSpPr>
            <p:spPr bwMode="auto">
              <a:xfrm>
                <a:off x="1246002"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AzureDisk</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AzureFile</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AWS EBS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GCP GCE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 name="Rectangle 47">
                <a:extLst>
                  <a:ext uri="{FF2B5EF4-FFF2-40B4-BE49-F238E27FC236}">
                    <a16:creationId xmlns:a16="http://schemas.microsoft.com/office/drawing/2014/main" id="{215C9C10-B3A0-5A8A-7FA3-8078A6E904AF}"/>
                  </a:ext>
                </a:extLst>
              </p:cNvPr>
              <p:cNvSpPr/>
              <p:nvPr/>
            </p:nvSpPr>
            <p:spPr bwMode="auto">
              <a:xfrm>
                <a:off x="3293850"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Remote on-premises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 name="Rectangle 48">
                <a:extLst>
                  <a:ext uri="{FF2B5EF4-FFF2-40B4-BE49-F238E27FC236}">
                    <a16:creationId xmlns:a16="http://schemas.microsoft.com/office/drawing/2014/main" id="{61CD65D9-C884-2854-A09A-7906BC3061AD}"/>
                  </a:ext>
                </a:extLst>
              </p:cNvPr>
              <p:cNvSpPr/>
              <p:nvPr/>
            </p:nvSpPr>
            <p:spPr bwMode="auto">
              <a:xfrm>
                <a:off x="3990623"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vSphere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NFS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Fiber Channel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Glusterfs</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2" name="Rectangle 51">
                <a:extLst>
                  <a:ext uri="{FF2B5EF4-FFF2-40B4-BE49-F238E27FC236}">
                    <a16:creationId xmlns:a16="http://schemas.microsoft.com/office/drawing/2014/main" id="{1407F29D-091B-A727-4B78-E188EAD7E02D}"/>
                  </a:ext>
                </a:extLst>
              </p:cNvPr>
              <p:cNvSpPr/>
              <p:nvPr/>
            </p:nvSpPr>
            <p:spPr bwMode="auto">
              <a:xfrm>
                <a:off x="6038471" y="4316045"/>
                <a:ext cx="2500818" cy="1845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Local Kubernetes worker node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StorageClass</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Provisioner</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5" name="Rectangle 54">
                <a:extLst>
                  <a:ext uri="{FF2B5EF4-FFF2-40B4-BE49-F238E27FC236}">
                    <a16:creationId xmlns:a16="http://schemas.microsoft.com/office/drawing/2014/main" id="{C2589E2E-7F65-B279-E8CB-72BF98B93073}"/>
                  </a:ext>
                </a:extLst>
              </p:cNvPr>
              <p:cNvSpPr/>
              <p:nvPr/>
            </p:nvSpPr>
            <p:spPr bwMode="auto">
              <a:xfrm>
                <a:off x="6735244" y="4835887"/>
                <a:ext cx="1107271" cy="1221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NVMe</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SSD, HDD)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sp>
          <p:nvSpPr>
            <p:cNvPr id="58" name="Rectangle 57">
              <a:extLst>
                <a:ext uri="{FF2B5EF4-FFF2-40B4-BE49-F238E27FC236}">
                  <a16:creationId xmlns:a16="http://schemas.microsoft.com/office/drawing/2014/main" id="{2D440FF0-C818-E191-FFBA-7C3F1AF8C27F}"/>
                </a:ext>
              </a:extLst>
            </p:cNvPr>
            <p:cNvSpPr/>
            <p:nvPr/>
          </p:nvSpPr>
          <p:spPr bwMode="auto">
            <a:xfrm>
              <a:off x="5335823" y="3205738"/>
              <a:ext cx="1617933"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(PV)</a:t>
              </a:r>
            </a:p>
          </p:txBody>
        </p:sp>
        <p:cxnSp>
          <p:nvCxnSpPr>
            <p:cNvPr id="61" name="Straight Arrow Connector 60">
              <a:extLst>
                <a:ext uri="{FF2B5EF4-FFF2-40B4-BE49-F238E27FC236}">
                  <a16:creationId xmlns:a16="http://schemas.microsoft.com/office/drawing/2014/main" id="{088FEC8D-32F8-ABAD-60BB-07AF66E833D8}"/>
                </a:ext>
              </a:extLst>
            </p:cNvPr>
            <p:cNvCxnSpPr>
              <a:cxnSpLocks/>
              <a:stCxn id="58" idx="2"/>
              <a:endCxn id="56" idx="0"/>
            </p:cNvCxnSpPr>
            <p:nvPr/>
          </p:nvCxnSpPr>
          <p:spPr>
            <a:xfrm flipH="1">
              <a:off x="6144789" y="3750011"/>
              <a:ext cx="1" cy="603910"/>
            </a:xfrm>
            <a:prstGeom prst="straightConnector1">
              <a:avLst/>
            </a:prstGeom>
            <a:ln>
              <a:solidFill>
                <a:schemeClr val="accent5">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0FF4F5A-1661-E99C-CC1F-43362CDE5FC5}"/>
                </a:ext>
              </a:extLst>
            </p:cNvPr>
            <p:cNvSpPr/>
            <p:nvPr/>
          </p:nvSpPr>
          <p:spPr bwMode="auto">
            <a:xfrm>
              <a:off x="5335823" y="1731612"/>
              <a:ext cx="1617933"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a:t>
              </a:r>
            </a:p>
          </p:txBody>
        </p:sp>
        <p:grpSp>
          <p:nvGrpSpPr>
            <p:cNvPr id="91" name="Group 90">
              <a:extLst>
                <a:ext uri="{FF2B5EF4-FFF2-40B4-BE49-F238E27FC236}">
                  <a16:creationId xmlns:a16="http://schemas.microsoft.com/office/drawing/2014/main" id="{28E7D6F9-127F-56F4-3538-1517BF12347F}"/>
                </a:ext>
              </a:extLst>
            </p:cNvPr>
            <p:cNvGrpSpPr/>
            <p:nvPr/>
          </p:nvGrpSpPr>
          <p:grpSpPr>
            <a:xfrm>
              <a:off x="8281889" y="1363479"/>
              <a:ext cx="3508941" cy="2367149"/>
              <a:chOff x="7962766" y="1167095"/>
              <a:chExt cx="3508941" cy="2367149"/>
            </a:xfrm>
          </p:grpSpPr>
          <p:sp>
            <p:nvSpPr>
              <p:cNvPr id="71" name="Rectangle 70">
                <a:extLst>
                  <a:ext uri="{FF2B5EF4-FFF2-40B4-BE49-F238E27FC236}">
                    <a16:creationId xmlns:a16="http://schemas.microsoft.com/office/drawing/2014/main" id="{82EC52E5-3C92-C478-372C-E46ACBA099C4}"/>
                  </a:ext>
                </a:extLst>
              </p:cNvPr>
              <p:cNvSpPr/>
              <p:nvPr/>
            </p:nvSpPr>
            <p:spPr bwMode="auto">
              <a:xfrm>
                <a:off x="8151546" y="1351530"/>
                <a:ext cx="3320161" cy="21827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p>
            </p:txBody>
          </p:sp>
          <p:sp>
            <p:nvSpPr>
              <p:cNvPr id="64" name="Rectangle 63">
                <a:extLst>
                  <a:ext uri="{FF2B5EF4-FFF2-40B4-BE49-F238E27FC236}">
                    <a16:creationId xmlns:a16="http://schemas.microsoft.com/office/drawing/2014/main" id="{8B67EA52-C6E5-0931-0650-5502B2A58DDD}"/>
                  </a:ext>
                </a:extLst>
              </p:cNvPr>
              <p:cNvSpPr/>
              <p:nvPr/>
            </p:nvSpPr>
            <p:spPr bwMode="auto">
              <a:xfrm>
                <a:off x="8490388" y="1848621"/>
                <a:ext cx="2642478" cy="128884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p>
            </p:txBody>
          </p:sp>
          <p:sp>
            <p:nvSpPr>
              <p:cNvPr id="57" name="Rectangle 56">
                <a:extLst>
                  <a:ext uri="{FF2B5EF4-FFF2-40B4-BE49-F238E27FC236}">
                    <a16:creationId xmlns:a16="http://schemas.microsoft.com/office/drawing/2014/main" id="{582CA6F6-3913-421A-3146-A7712552FCD4}"/>
                  </a:ext>
                </a:extLst>
              </p:cNvPr>
              <p:cNvSpPr/>
              <p:nvPr/>
            </p:nvSpPr>
            <p:spPr bwMode="auto">
              <a:xfrm>
                <a:off x="8722657" y="2445522"/>
                <a:ext cx="2177941"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Claim (PVC)</a:t>
                </a:r>
              </a:p>
            </p:txBody>
          </p:sp>
          <p:pic>
            <p:nvPicPr>
              <p:cNvPr id="1032" name="Picture 8">
                <a:extLst>
                  <a:ext uri="{FF2B5EF4-FFF2-40B4-BE49-F238E27FC236}">
                    <a16:creationId xmlns:a16="http://schemas.microsoft.com/office/drawing/2014/main" id="{ABEC0D7B-7758-6C1F-DCC9-08D76F5F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092" y="2262642"/>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A293F5B-3558-A6B1-C395-FEE43B7B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608" y="167759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C86FF01-6FFE-3B36-3445-69FAE9247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766" y="1167095"/>
                <a:ext cx="377559"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TextBox 76">
              <a:extLst>
                <a:ext uri="{FF2B5EF4-FFF2-40B4-BE49-F238E27FC236}">
                  <a16:creationId xmlns:a16="http://schemas.microsoft.com/office/drawing/2014/main" id="{D8EB95B3-92A5-4992-5EDC-C1374F3A015A}"/>
                </a:ext>
              </a:extLst>
            </p:cNvPr>
            <p:cNvSpPr txBox="1"/>
            <p:nvPr/>
          </p:nvSpPr>
          <p:spPr>
            <a:xfrm>
              <a:off x="6214340" y="2295713"/>
              <a:ext cx="1841536"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C000"/>
                  </a:solidFill>
                  <a:effectLst/>
                  <a:uLnTx/>
                  <a:uFillTx/>
                  <a:latin typeface="Tenorite" panose="00000500000000000000" pitchFamily="2" charset="0"/>
                  <a:ea typeface="+mn-ea"/>
                  <a:cs typeface="Segoe UI" pitchFamily="34" charset="0"/>
                </a:rPr>
                <a:t>PVC uses Storage Class to dynamically provision Persistent Volumes</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cxnSp>
          <p:nvCxnSpPr>
            <p:cNvPr id="78" name="Connector: Elbow 77">
              <a:extLst>
                <a:ext uri="{FF2B5EF4-FFF2-40B4-BE49-F238E27FC236}">
                  <a16:creationId xmlns:a16="http://schemas.microsoft.com/office/drawing/2014/main" id="{72E466C7-DDB0-1BDE-6574-3CEBC48057DB}"/>
                </a:ext>
              </a:extLst>
            </p:cNvPr>
            <p:cNvCxnSpPr>
              <a:cxnSpLocks/>
              <a:stCxn id="63" idx="3"/>
              <a:endCxn id="57" idx="1"/>
            </p:cNvCxnSpPr>
            <p:nvPr/>
          </p:nvCxnSpPr>
          <p:spPr>
            <a:xfrm>
              <a:off x="6953756" y="2003749"/>
              <a:ext cx="2088024" cy="910294"/>
            </a:xfrm>
            <a:prstGeom prst="bentConnector3">
              <a:avLst>
                <a:gd name="adj1" fmla="val 50000"/>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CD8A3705-6138-67B7-C2A9-14DB77321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389" y="3003299"/>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612620-201C-F5CC-ECCF-1CF7C3003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389" y="1546462"/>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58517994-009B-A779-9180-50755CC34F0F}"/>
                </a:ext>
              </a:extLst>
            </p:cNvPr>
            <p:cNvSpPr/>
            <p:nvPr/>
          </p:nvSpPr>
          <p:spPr bwMode="auto">
            <a:xfrm>
              <a:off x="483969" y="1547914"/>
              <a:ext cx="3320161" cy="21827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p>
          </p:txBody>
        </p:sp>
        <p:sp>
          <p:nvSpPr>
            <p:cNvPr id="85" name="Rectangle 84">
              <a:extLst>
                <a:ext uri="{FF2B5EF4-FFF2-40B4-BE49-F238E27FC236}">
                  <a16:creationId xmlns:a16="http://schemas.microsoft.com/office/drawing/2014/main" id="{8855A980-A1C4-FCD4-0E41-586C92C29030}"/>
                </a:ext>
              </a:extLst>
            </p:cNvPr>
            <p:cNvSpPr/>
            <p:nvPr/>
          </p:nvSpPr>
          <p:spPr bwMode="auto">
            <a:xfrm>
              <a:off x="822811" y="2045005"/>
              <a:ext cx="2642478" cy="128884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p>
          </p:txBody>
        </p:sp>
        <p:sp>
          <p:nvSpPr>
            <p:cNvPr id="86" name="Rectangle 85">
              <a:extLst>
                <a:ext uri="{FF2B5EF4-FFF2-40B4-BE49-F238E27FC236}">
                  <a16:creationId xmlns:a16="http://schemas.microsoft.com/office/drawing/2014/main" id="{4FA2ED08-B6D0-0995-3EFD-8685A45CDB50}"/>
                </a:ext>
              </a:extLst>
            </p:cNvPr>
            <p:cNvSpPr/>
            <p:nvPr/>
          </p:nvSpPr>
          <p:spPr bwMode="auto">
            <a:xfrm>
              <a:off x="1055080" y="2641906"/>
              <a:ext cx="2177941" cy="5442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 Claim (PVC)</a:t>
              </a:r>
            </a:p>
          </p:txBody>
        </p:sp>
        <p:pic>
          <p:nvPicPr>
            <p:cNvPr id="87" name="Picture 8">
              <a:extLst>
                <a:ext uri="{FF2B5EF4-FFF2-40B4-BE49-F238E27FC236}">
                  <a16:creationId xmlns:a16="http://schemas.microsoft.com/office/drawing/2014/main" id="{5796A844-0846-12FE-0430-BCDC365B6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241" y="2459026"/>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a:extLst>
                <a:ext uri="{FF2B5EF4-FFF2-40B4-BE49-F238E27FC236}">
                  <a16:creationId xmlns:a16="http://schemas.microsoft.com/office/drawing/2014/main" id="{BE6BA666-7894-1A13-A770-6199CACAF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72" y="186212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a:extLst>
                <a:ext uri="{FF2B5EF4-FFF2-40B4-BE49-F238E27FC236}">
                  <a16:creationId xmlns:a16="http://schemas.microsoft.com/office/drawing/2014/main" id="{F7AC6EF4-0A51-E017-B685-B000DD6B2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350" y="1363479"/>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Connector: Elbow 65">
              <a:extLst>
                <a:ext uri="{FF2B5EF4-FFF2-40B4-BE49-F238E27FC236}">
                  <a16:creationId xmlns:a16="http://schemas.microsoft.com/office/drawing/2014/main" id="{3CC0BDA2-3095-1F54-AE6F-32B8842B9D10}"/>
                </a:ext>
              </a:extLst>
            </p:cNvPr>
            <p:cNvCxnSpPr>
              <a:cxnSpLocks/>
              <a:stCxn id="58" idx="3"/>
              <a:endCxn id="57" idx="2"/>
            </p:cNvCxnSpPr>
            <p:nvPr/>
          </p:nvCxnSpPr>
          <p:spPr>
            <a:xfrm flipV="1">
              <a:off x="6953756" y="3186179"/>
              <a:ext cx="3176995" cy="291696"/>
            </a:xfrm>
            <a:prstGeom prst="bentConnector2">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F4AC687-D641-2809-704E-3DBCD7100C5F}"/>
                </a:ext>
              </a:extLst>
            </p:cNvPr>
            <p:cNvCxnSpPr>
              <a:cxnSpLocks/>
              <a:stCxn id="58" idx="0"/>
              <a:endCxn id="63" idx="2"/>
            </p:cNvCxnSpPr>
            <p:nvPr/>
          </p:nvCxnSpPr>
          <p:spPr>
            <a:xfrm flipV="1">
              <a:off x="6144790" y="2275885"/>
              <a:ext cx="0" cy="9298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0659EAA3-BE0D-8F22-DFD0-58D1E4673C46}"/>
                </a:ext>
              </a:extLst>
            </p:cNvPr>
            <p:cNvCxnSpPr>
              <a:cxnSpLocks/>
              <a:stCxn id="58" idx="1"/>
              <a:endCxn id="86" idx="2"/>
            </p:cNvCxnSpPr>
            <p:nvPr/>
          </p:nvCxnSpPr>
          <p:spPr>
            <a:xfrm rot="10800000">
              <a:off x="2144051" y="3186179"/>
              <a:ext cx="3191772" cy="291696"/>
            </a:xfrm>
            <a:prstGeom prst="bentConnector2">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F3CD1DC5-E7CA-0623-087F-2E9F824112EC}"/>
                </a:ext>
              </a:extLst>
            </p:cNvPr>
            <p:cNvCxnSpPr>
              <a:cxnSpLocks/>
              <a:stCxn id="63" idx="1"/>
              <a:endCxn id="86" idx="3"/>
            </p:cNvCxnSpPr>
            <p:nvPr/>
          </p:nvCxnSpPr>
          <p:spPr>
            <a:xfrm rot="10800000" flipV="1">
              <a:off x="3233021" y="2003749"/>
              <a:ext cx="2102802" cy="910294"/>
            </a:xfrm>
            <a:prstGeom prst="bentConnector3">
              <a:avLst>
                <a:gd name="adj1" fmla="val 50000"/>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Kuberenetes icon">
              <a:extLst>
                <a:ext uri="{FF2B5EF4-FFF2-40B4-BE49-F238E27FC236}">
                  <a16:creationId xmlns:a16="http://schemas.microsoft.com/office/drawing/2014/main" id="{573B08A4-0627-91EC-FA2F-7443EB5424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209" y="828935"/>
              <a:ext cx="365760" cy="365760"/>
            </a:xfrm>
            <a:prstGeom prst="rect">
              <a:avLst/>
            </a:prstGeom>
          </p:spPr>
        </p:pic>
        <p:sp>
          <p:nvSpPr>
            <p:cNvPr id="120" name="TextBox 119">
              <a:extLst>
                <a:ext uri="{FF2B5EF4-FFF2-40B4-BE49-F238E27FC236}">
                  <a16:creationId xmlns:a16="http://schemas.microsoft.com/office/drawing/2014/main" id="{469979A8-A9D2-3764-0390-7D42453538A5}"/>
                </a:ext>
              </a:extLst>
            </p:cNvPr>
            <p:cNvSpPr txBox="1"/>
            <p:nvPr/>
          </p:nvSpPr>
          <p:spPr>
            <a:xfrm>
              <a:off x="2479645" y="4022592"/>
              <a:ext cx="379978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8575">
                      <a:lumMod val="60000"/>
                      <a:lumOff val="40000"/>
                    </a:srgbClr>
                  </a:solidFill>
                  <a:effectLst/>
                  <a:uLnTx/>
                  <a:uFillTx/>
                  <a:latin typeface="Tenorite" panose="00000500000000000000" pitchFamily="2" charset="0"/>
                  <a:ea typeface="+mn-ea"/>
                  <a:cs typeface="Segoe UI" pitchFamily="34" charset="0"/>
                </a:rPr>
                <a:t>Storage infrastructure type selected at deployment time</a:t>
              </a:r>
              <a:endParaRPr kumimoji="0" lang="en-US" sz="1100" b="0" i="0" u="none" strike="noStrike" kern="1200" cap="none" spc="0" normalizeH="0" baseline="0" noProof="0">
                <a:ln>
                  <a:noFill/>
                </a:ln>
                <a:solidFill>
                  <a:srgbClr val="008575">
                    <a:lumMod val="60000"/>
                    <a:lumOff val="40000"/>
                  </a:srgbClr>
                </a:solidFill>
                <a:effectLst/>
                <a:uLnTx/>
                <a:uFillTx/>
                <a:latin typeface="Segoe UI"/>
                <a:ea typeface="+mn-ea"/>
                <a:cs typeface="+mn-cs"/>
              </a:endParaRPr>
            </a:p>
          </p:txBody>
        </p:sp>
      </p:grpSp>
    </p:spTree>
    <p:extLst>
      <p:ext uri="{BB962C8B-B14F-4D97-AF65-F5344CB8AC3E}">
        <p14:creationId xmlns:p14="http://schemas.microsoft.com/office/powerpoint/2010/main" val="19063255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r>
              <a:rPr lang="en-US" sz="2000">
                <a:latin typeface="Tenorite" panose="00000500000000000000" pitchFamily="2" charset="0"/>
                <a:cs typeface="Segoe UI"/>
              </a:rPr>
              <a:t> </a:t>
            </a:r>
            <a:br>
              <a:rPr lang="en-US" sz="2000">
                <a:latin typeface="Tenorite" panose="00000500000000000000" pitchFamily="2" charset="0"/>
                <a:cs typeface="Segoe UI"/>
              </a:rPr>
            </a:br>
            <a:r>
              <a:rPr lang="en-US" sz="1600">
                <a:latin typeface="Tenorite" panose="00000500000000000000" pitchFamily="2" charset="0"/>
                <a:cs typeface="Segoe UI"/>
              </a:rPr>
              <a:t>Business Critical tier storage configuration</a:t>
            </a:r>
            <a:endParaRPr lang="en-US" sz="2000">
              <a:latin typeface="Tenorite" panose="00000500000000000000" pitchFamily="2" charset="0"/>
              <a:cs typeface="Segoe UI"/>
            </a:endParaRPr>
          </a:p>
        </p:txBody>
      </p:sp>
      <p:sp>
        <p:nvSpPr>
          <p:cNvPr id="107" name="Rectangle 106">
            <a:extLst>
              <a:ext uri="{FF2B5EF4-FFF2-40B4-BE49-F238E27FC236}">
                <a16:creationId xmlns:a16="http://schemas.microsoft.com/office/drawing/2014/main" id="{2BCE734F-018C-3C62-D45B-A621D2CB1CFC}"/>
              </a:ext>
              <a:ext uri="{C183D7F6-B498-43B3-948B-1728B52AA6E4}">
                <adec:decorative xmlns:adec="http://schemas.microsoft.com/office/drawing/2017/decorative" val="1"/>
              </a:ext>
            </a:extLst>
          </p:cNvPr>
          <p:cNvSpPr/>
          <p:nvPr/>
        </p:nvSpPr>
        <p:spPr bwMode="auto">
          <a:xfrm>
            <a:off x="122298" y="950818"/>
            <a:ext cx="11947404" cy="541953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7" name="Group 6">
            <a:extLst>
              <a:ext uri="{FF2B5EF4-FFF2-40B4-BE49-F238E27FC236}">
                <a16:creationId xmlns:a16="http://schemas.microsoft.com/office/drawing/2014/main" id="{B6232553-D528-DFD0-5501-79CA76317AC6}"/>
              </a:ext>
              <a:ext uri="{C183D7F6-B498-43B3-948B-1728B52AA6E4}">
                <adec:decorative xmlns:adec="http://schemas.microsoft.com/office/drawing/2017/decorative" val="1"/>
              </a:ext>
            </a:extLst>
          </p:cNvPr>
          <p:cNvGrpSpPr/>
          <p:nvPr/>
        </p:nvGrpSpPr>
        <p:grpSpPr>
          <a:xfrm>
            <a:off x="207332" y="1039404"/>
            <a:ext cx="4091964" cy="365760"/>
            <a:chOff x="194391" y="931526"/>
            <a:chExt cx="4091964" cy="365760"/>
          </a:xfrm>
        </p:grpSpPr>
        <p:sp>
          <p:nvSpPr>
            <p:cNvPr id="108" name="TextBox 107">
              <a:extLst>
                <a:ext uri="{FF2B5EF4-FFF2-40B4-BE49-F238E27FC236}">
                  <a16:creationId xmlns:a16="http://schemas.microsoft.com/office/drawing/2014/main" id="{F625E92C-76A8-E655-B078-DCBB4A17B532}"/>
                </a:ext>
              </a:extLst>
            </p:cNvPr>
            <p:cNvSpPr txBox="1"/>
            <p:nvPr/>
          </p:nvSpPr>
          <p:spPr>
            <a:xfrm>
              <a:off x="231880" y="95499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11" name="Graphic 110" descr="Kuberenetes icon">
              <a:extLst>
                <a:ext uri="{FF2B5EF4-FFF2-40B4-BE49-F238E27FC236}">
                  <a16:creationId xmlns:a16="http://schemas.microsoft.com/office/drawing/2014/main" id="{61A442E6-294B-1743-B232-FD9FBD28D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391" y="931526"/>
              <a:ext cx="365760" cy="365760"/>
            </a:xfrm>
            <a:prstGeom prst="rect">
              <a:avLst/>
            </a:prstGeom>
          </p:spPr>
        </p:pic>
      </p:grpSp>
      <p:sp>
        <p:nvSpPr>
          <p:cNvPr id="79" name="TextBox 78">
            <a:extLst>
              <a:ext uri="{FF2B5EF4-FFF2-40B4-BE49-F238E27FC236}">
                <a16:creationId xmlns:a16="http://schemas.microsoft.com/office/drawing/2014/main" id="{622DDF93-880C-A5B3-50C4-B07AD2B8735A}"/>
              </a:ext>
            </a:extLst>
          </p:cNvPr>
          <p:cNvSpPr txBox="1"/>
          <p:nvPr/>
        </p:nvSpPr>
        <p:spPr>
          <a:xfrm>
            <a:off x="256620" y="2821262"/>
            <a:ext cx="842273"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Availability </a:t>
            </a:r>
            <a:b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Group</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C72BCD1C-5214-100C-FF4E-8AF5B218BE0B}"/>
              </a:ext>
              <a:ext uri="{C183D7F6-B498-43B3-948B-1728B52AA6E4}">
                <adec:decorative xmlns:adec="http://schemas.microsoft.com/office/drawing/2017/decorative" val="1"/>
              </a:ext>
            </a:extLst>
          </p:cNvPr>
          <p:cNvSpPr/>
          <p:nvPr/>
        </p:nvSpPr>
        <p:spPr bwMode="auto">
          <a:xfrm>
            <a:off x="8531524"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70" name="Rectangle 69">
            <a:extLst>
              <a:ext uri="{FF2B5EF4-FFF2-40B4-BE49-F238E27FC236}">
                <a16:creationId xmlns:a16="http://schemas.microsoft.com/office/drawing/2014/main" id="{A8937DAE-C660-BEAA-0FC3-BBE22D03E0D9}"/>
              </a:ext>
              <a:ext uri="{C183D7F6-B498-43B3-948B-1728B52AA6E4}">
                <adec:decorative xmlns:adec="http://schemas.microsoft.com/office/drawing/2017/decorative" val="1"/>
              </a:ext>
            </a:extLst>
          </p:cNvPr>
          <p:cNvSpPr/>
          <p:nvPr/>
        </p:nvSpPr>
        <p:spPr bwMode="auto">
          <a:xfrm>
            <a:off x="8796852"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74" name="Picture 10">
            <a:extLst>
              <a:ext uri="{FF2B5EF4-FFF2-40B4-BE49-F238E27FC236}">
                <a16:creationId xmlns:a16="http://schemas.microsoft.com/office/drawing/2014/main" id="{7874FF4C-0DCC-6CB5-367F-CEE9CF013A1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072"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a:extLst>
              <a:ext uri="{FF2B5EF4-FFF2-40B4-BE49-F238E27FC236}">
                <a16:creationId xmlns:a16="http://schemas.microsoft.com/office/drawing/2014/main" id="{00D4F3FC-C01B-6DF3-576C-985C61D02E3D}"/>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744"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50EEF6A-FC10-9AB0-792B-A06764682CDF}"/>
              </a:ext>
            </a:extLst>
          </p:cNvPr>
          <p:cNvSpPr/>
          <p:nvPr/>
        </p:nvSpPr>
        <p:spPr bwMode="auto">
          <a:xfrm>
            <a:off x="9054112" y="2829996"/>
            <a:ext cx="2379284" cy="555239"/>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(2-Secondary)</a:t>
            </a:r>
          </a:p>
        </p:txBody>
      </p:sp>
      <p:pic>
        <p:nvPicPr>
          <p:cNvPr id="73" name="Graphic 72">
            <a:extLst>
              <a:ext uri="{FF2B5EF4-FFF2-40B4-BE49-F238E27FC236}">
                <a16:creationId xmlns:a16="http://schemas.microsoft.com/office/drawing/2014/main" id="{6EAA5A9E-7BCF-4F9D-319D-28E00C36203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0781" y="2647116"/>
            <a:ext cx="365760" cy="365760"/>
          </a:xfrm>
          <a:prstGeom prst="rect">
            <a:avLst/>
          </a:prstGeom>
        </p:spPr>
      </p:pic>
      <p:sp>
        <p:nvSpPr>
          <p:cNvPr id="50" name="Rectangle 49">
            <a:extLst>
              <a:ext uri="{FF2B5EF4-FFF2-40B4-BE49-F238E27FC236}">
                <a16:creationId xmlns:a16="http://schemas.microsoft.com/office/drawing/2014/main" id="{3FFF48DC-3337-7829-74F2-A2057C6CFD10}"/>
              </a:ext>
              <a:ext uri="{C183D7F6-B498-43B3-948B-1728B52AA6E4}">
                <adec:decorative xmlns:adec="http://schemas.microsoft.com/office/drawing/2017/decorative" val="1"/>
              </a:ext>
            </a:extLst>
          </p:cNvPr>
          <p:cNvSpPr/>
          <p:nvPr/>
        </p:nvSpPr>
        <p:spPr bwMode="auto">
          <a:xfrm>
            <a:off x="1033810"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 uri="{C183D7F6-B498-43B3-948B-1728B52AA6E4}">
                <adec:decorative xmlns:adec="http://schemas.microsoft.com/office/drawing/2017/decorative" val="1"/>
              </a:ext>
            </a:extLst>
          </p:cNvPr>
          <p:cNvSpPr/>
          <p:nvPr/>
        </p:nvSpPr>
        <p:spPr bwMode="auto">
          <a:xfrm>
            <a:off x="1299138"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1556398" y="2829996"/>
            <a:ext cx="2379284" cy="555239"/>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(0-Primary)</a:t>
            </a:r>
          </a:p>
        </p:txBody>
      </p:sp>
      <p:pic>
        <p:nvPicPr>
          <p:cNvPr id="45" name="Graphic 44">
            <a:extLst>
              <a:ext uri="{FF2B5EF4-FFF2-40B4-BE49-F238E27FC236}">
                <a16:creationId xmlns:a16="http://schemas.microsoft.com/office/drawing/2014/main" id="{B9AAD72E-00A1-25E8-6B09-D92852C5CCD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3067" y="2647116"/>
            <a:ext cx="365760" cy="365760"/>
          </a:xfrm>
          <a:prstGeom prst="rect">
            <a:avLst/>
          </a:prstGeom>
        </p:spPr>
      </p:pic>
      <p:pic>
        <p:nvPicPr>
          <p:cNvPr id="47" name="Picture 10">
            <a:extLst>
              <a:ext uri="{FF2B5EF4-FFF2-40B4-BE49-F238E27FC236}">
                <a16:creationId xmlns:a16="http://schemas.microsoft.com/office/drawing/2014/main" id="{B128E8DE-61F1-FF46-FCE4-35612CDEC08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358"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030"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13AE7982-2842-1AAF-25DC-8F28C0C72CF4}"/>
              </a:ext>
              <a:ext uri="{C183D7F6-B498-43B3-948B-1728B52AA6E4}">
                <adec:decorative xmlns:adec="http://schemas.microsoft.com/office/drawing/2017/decorative" val="1"/>
              </a:ext>
            </a:extLst>
          </p:cNvPr>
          <p:cNvSpPr/>
          <p:nvPr/>
        </p:nvSpPr>
        <p:spPr bwMode="auto">
          <a:xfrm>
            <a:off x="4782667" y="1738639"/>
            <a:ext cx="3424459" cy="19285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9" name="Rectangle 58">
            <a:extLst>
              <a:ext uri="{FF2B5EF4-FFF2-40B4-BE49-F238E27FC236}">
                <a16:creationId xmlns:a16="http://schemas.microsoft.com/office/drawing/2014/main" id="{1ACC8C00-C398-D113-91CD-8B04FF0F6DE6}"/>
              </a:ext>
              <a:ext uri="{C183D7F6-B498-43B3-948B-1728B52AA6E4}">
                <adec:decorative xmlns:adec="http://schemas.microsoft.com/office/drawing/2017/decorative" val="1"/>
              </a:ext>
            </a:extLst>
          </p:cNvPr>
          <p:cNvSpPr/>
          <p:nvPr/>
        </p:nvSpPr>
        <p:spPr bwMode="auto">
          <a:xfrm>
            <a:off x="5047995" y="2119685"/>
            <a:ext cx="2893804" cy="1427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60" name="Rectangle 59">
            <a:extLst>
              <a:ext uri="{FF2B5EF4-FFF2-40B4-BE49-F238E27FC236}">
                <a16:creationId xmlns:a16="http://schemas.microsoft.com/office/drawing/2014/main" id="{BA59C455-3C28-FB81-E064-8276EF995CE0}"/>
              </a:ext>
            </a:extLst>
          </p:cNvPr>
          <p:cNvSpPr/>
          <p:nvPr/>
        </p:nvSpPr>
        <p:spPr bwMode="auto">
          <a:xfrm>
            <a:off x="5305255" y="2829996"/>
            <a:ext cx="2379284" cy="555239"/>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 (1-Secondary)</a:t>
            </a:r>
          </a:p>
        </p:txBody>
      </p:sp>
      <p:pic>
        <p:nvPicPr>
          <p:cNvPr id="62" name="Graphic 61">
            <a:extLst>
              <a:ext uri="{FF2B5EF4-FFF2-40B4-BE49-F238E27FC236}">
                <a16:creationId xmlns:a16="http://schemas.microsoft.com/office/drawing/2014/main" id="{F2F143A5-4A01-19C0-99D3-CADEC3CFF0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1924" y="2647116"/>
            <a:ext cx="365760" cy="365760"/>
          </a:xfrm>
          <a:prstGeom prst="rect">
            <a:avLst/>
          </a:prstGeom>
        </p:spPr>
      </p:pic>
      <p:pic>
        <p:nvPicPr>
          <p:cNvPr id="65" name="Picture 10">
            <a:extLst>
              <a:ext uri="{FF2B5EF4-FFF2-40B4-BE49-F238E27FC236}">
                <a16:creationId xmlns:a16="http://schemas.microsoft.com/office/drawing/2014/main" id="{002E96EF-ACA0-6296-A5CE-6B5C53CEE90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15" y="1936805"/>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a:extLst>
              <a:ext uri="{FF2B5EF4-FFF2-40B4-BE49-F238E27FC236}">
                <a16:creationId xmlns:a16="http://schemas.microsoft.com/office/drawing/2014/main" id="{AB838A26-6825-8CC2-2777-3E0CE65F42D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3887" y="151785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1394800" y="2172697"/>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1473031" y="1798357"/>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2A6D56C7-4768-0534-50C3-2FD6DCAFC915}"/>
              </a:ext>
            </a:extLst>
          </p:cNvPr>
          <p:cNvSpPr txBox="1"/>
          <p:nvPr/>
        </p:nvSpPr>
        <p:spPr>
          <a:xfrm>
            <a:off x="5138782" y="2172697"/>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9541551-798F-A5E3-6350-212B81C3C505}"/>
              </a:ext>
            </a:extLst>
          </p:cNvPr>
          <p:cNvSpPr txBox="1"/>
          <p:nvPr/>
        </p:nvSpPr>
        <p:spPr>
          <a:xfrm>
            <a:off x="5217013" y="1798357"/>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BC1CA8B-A79B-70F5-DDBE-E7D144340DA9}"/>
              </a:ext>
            </a:extLst>
          </p:cNvPr>
          <p:cNvSpPr txBox="1"/>
          <p:nvPr/>
        </p:nvSpPr>
        <p:spPr>
          <a:xfrm>
            <a:off x="8909083" y="2174103"/>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746A5B53-4ABF-158B-35AE-2E782C89EEC4}"/>
              </a:ext>
            </a:extLst>
          </p:cNvPr>
          <p:cNvSpPr txBox="1"/>
          <p:nvPr/>
        </p:nvSpPr>
        <p:spPr>
          <a:xfrm>
            <a:off x="8987314" y="1799763"/>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3" name="Connector: Elbow 122">
            <a:extLst>
              <a:ext uri="{FF2B5EF4-FFF2-40B4-BE49-F238E27FC236}">
                <a16:creationId xmlns:a16="http://schemas.microsoft.com/office/drawing/2014/main" id="{5846FF93-9149-8500-B238-4EB0B0A38B57}"/>
              </a:ext>
              <a:ext uri="{C183D7F6-B498-43B3-948B-1728B52AA6E4}">
                <adec:decorative xmlns:adec="http://schemas.microsoft.com/office/drawing/2017/decorative" val="1"/>
              </a:ext>
            </a:extLst>
          </p:cNvPr>
          <p:cNvCxnSpPr>
            <a:cxnSpLocks/>
            <a:stCxn id="43" idx="3"/>
          </p:cNvCxnSpPr>
          <p:nvPr/>
        </p:nvCxnSpPr>
        <p:spPr>
          <a:xfrm>
            <a:off x="3935682" y="3107616"/>
            <a:ext cx="685800" cy="723446"/>
          </a:xfrm>
          <a:prstGeom prst="bentConnector2">
            <a:avLst/>
          </a:prstGeom>
          <a:ln>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02E5E37-AE83-705A-4C65-E95B49AA7B31}"/>
              </a:ext>
              <a:ext uri="{C183D7F6-B498-43B3-948B-1728B52AA6E4}">
                <adec:decorative xmlns:adec="http://schemas.microsoft.com/office/drawing/2017/decorative" val="1"/>
              </a:ext>
            </a:extLst>
          </p:cNvPr>
          <p:cNvCxnSpPr>
            <a:cxnSpLocks/>
            <a:stCxn id="72" idx="1"/>
          </p:cNvCxnSpPr>
          <p:nvPr/>
        </p:nvCxnSpPr>
        <p:spPr>
          <a:xfrm rot="10800000" flipV="1">
            <a:off x="8364614" y="3107616"/>
            <a:ext cx="689498" cy="723446"/>
          </a:xfrm>
          <a:prstGeom prst="bentConnector2">
            <a:avLst/>
          </a:prstGeom>
          <a:ln>
            <a:solidFill>
              <a:srgbClr val="CC66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C0C2A8-1B56-21F2-689E-02ECE79F31BD}"/>
              </a:ext>
              <a:ext uri="{C183D7F6-B498-43B3-948B-1728B52AA6E4}">
                <adec:decorative xmlns:adec="http://schemas.microsoft.com/office/drawing/2017/decorative" val="1"/>
              </a:ext>
            </a:extLst>
          </p:cNvPr>
          <p:cNvCxnSpPr>
            <a:cxnSpLocks/>
            <a:stCxn id="68" idx="0"/>
            <a:endCxn id="60" idx="2"/>
          </p:cNvCxnSpPr>
          <p:nvPr/>
        </p:nvCxnSpPr>
        <p:spPr>
          <a:xfrm flipV="1">
            <a:off x="6494895" y="3385235"/>
            <a:ext cx="2" cy="1449327"/>
          </a:xfrm>
          <a:prstGeom prst="straightConnector1">
            <a:avLst/>
          </a:prstGeom>
          <a:ln>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FF2A1942-D898-C6A5-7C6B-ACA19D353D4F}"/>
              </a:ext>
              <a:ext uri="{C183D7F6-B498-43B3-948B-1728B52AA6E4}">
                <adec:decorative xmlns:adec="http://schemas.microsoft.com/office/drawing/2017/decorative" val="1"/>
              </a:ext>
            </a:extLst>
          </p:cNvPr>
          <p:cNvSpPr/>
          <p:nvPr/>
        </p:nvSpPr>
        <p:spPr bwMode="auto">
          <a:xfrm>
            <a:off x="546735" y="5176357"/>
            <a:ext cx="1085906" cy="393193"/>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PV</a:t>
            </a:r>
          </a:p>
        </p:txBody>
      </p:sp>
      <p:cxnSp>
        <p:nvCxnSpPr>
          <p:cNvPr id="78" name="Connector: Elbow 77">
            <a:extLst>
              <a:ext uri="{FF2B5EF4-FFF2-40B4-BE49-F238E27FC236}">
                <a16:creationId xmlns:a16="http://schemas.microsoft.com/office/drawing/2014/main" id="{BA32F461-D0EE-377D-D45D-0102E8A4CCD4}"/>
              </a:ext>
              <a:ext uri="{C183D7F6-B498-43B3-948B-1728B52AA6E4}">
                <adec:decorative xmlns:adec="http://schemas.microsoft.com/office/drawing/2017/decorative" val="1"/>
              </a:ext>
            </a:extLst>
          </p:cNvPr>
          <p:cNvCxnSpPr>
            <a:cxnSpLocks/>
            <a:stCxn id="43" idx="1"/>
            <a:endCxn id="149" idx="0"/>
          </p:cNvCxnSpPr>
          <p:nvPr/>
        </p:nvCxnSpPr>
        <p:spPr>
          <a:xfrm rot="10800000" flipV="1">
            <a:off x="1089688" y="3107615"/>
            <a:ext cx="466710" cy="2068741"/>
          </a:xfrm>
          <a:prstGeom prst="bentConnector2">
            <a:avLst/>
          </a:prstGeom>
          <a:ln>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4E75D3E8-C95F-CD74-4000-87BE6588D24A}"/>
              </a:ext>
              <a:ext uri="{C183D7F6-B498-43B3-948B-1728B52AA6E4}">
                <adec:decorative xmlns:adec="http://schemas.microsoft.com/office/drawing/2017/decorative" val="1"/>
              </a:ext>
            </a:extLst>
          </p:cNvPr>
          <p:cNvCxnSpPr>
            <a:cxnSpLocks/>
            <a:stCxn id="91" idx="0"/>
            <a:endCxn id="77" idx="1"/>
          </p:cNvCxnSpPr>
          <p:nvPr/>
        </p:nvCxnSpPr>
        <p:spPr>
          <a:xfrm rot="5400000" flipH="1" flipV="1">
            <a:off x="2954817" y="3975567"/>
            <a:ext cx="657981" cy="1071958"/>
          </a:xfrm>
          <a:prstGeom prst="bentConnector2">
            <a:avLst/>
          </a:prstGeom>
          <a:ln>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80A4FCD-80BD-98DF-D39A-B9FAB5DAB8AD}"/>
              </a:ext>
              <a:ext uri="{C183D7F6-B498-43B3-948B-1728B52AA6E4}">
                <adec:decorative xmlns:adec="http://schemas.microsoft.com/office/drawing/2017/decorative" val="1"/>
              </a:ext>
            </a:extLst>
          </p:cNvPr>
          <p:cNvCxnSpPr>
            <a:cxnSpLocks/>
            <a:stCxn id="118" idx="0"/>
            <a:endCxn id="77" idx="3"/>
          </p:cNvCxnSpPr>
          <p:nvPr/>
        </p:nvCxnSpPr>
        <p:spPr>
          <a:xfrm rot="16200000" flipV="1">
            <a:off x="9382988" y="3969572"/>
            <a:ext cx="652052" cy="1078017"/>
          </a:xfrm>
          <a:prstGeom prst="bentConnector2">
            <a:avLst/>
          </a:prstGeom>
          <a:ln>
            <a:solidFill>
              <a:srgbClr val="CC66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4D0F642F-BEC5-2FCE-0D88-FC0DB7BAD5D6}"/>
              </a:ext>
              <a:ext uri="{C183D7F6-B498-43B3-948B-1728B52AA6E4}">
                <adec:decorative xmlns:adec="http://schemas.microsoft.com/office/drawing/2017/decorative" val="1"/>
              </a:ext>
            </a:extLst>
          </p:cNvPr>
          <p:cNvSpPr/>
          <p:nvPr/>
        </p:nvSpPr>
        <p:spPr bwMode="auto">
          <a:xfrm>
            <a:off x="256622" y="2568860"/>
            <a:ext cx="11311214" cy="883561"/>
          </a:xfrm>
          <a:prstGeom prst="rect">
            <a:avLst/>
          </a:prstGeom>
          <a:noFill/>
          <a:ln w="12700" cap="flat" cmpd="sng" algn="ctr">
            <a:solidFill>
              <a:schemeClr val="tx1"/>
            </a:solidFill>
            <a:prstDash val="sysDot"/>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20" name="Picture 6">
            <a:extLst>
              <a:ext uri="{FF2B5EF4-FFF2-40B4-BE49-F238E27FC236}">
                <a16:creationId xmlns:a16="http://schemas.microsoft.com/office/drawing/2014/main" id="{2579CB08-640A-F4CF-E867-579AB9BC7645}"/>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51" y="4983609"/>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A63BFD07-3705-5B5F-C90B-A0D1F74E670A}"/>
              </a:ext>
            </a:extLst>
          </p:cNvPr>
          <p:cNvSpPr txBox="1"/>
          <p:nvPr/>
        </p:nvSpPr>
        <p:spPr>
          <a:xfrm>
            <a:off x="1049204" y="3667826"/>
            <a:ext cx="211670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Only Primary instance writes to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persistent volume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BBF1260F-42D1-B006-63F5-A1890CF95611}"/>
              </a:ext>
              <a:ext uri="{C183D7F6-B498-43B3-948B-1728B52AA6E4}">
                <adec:decorative xmlns:adec="http://schemas.microsoft.com/office/drawing/2017/decorative" val="1"/>
              </a:ext>
            </a:extLst>
          </p:cNvPr>
          <p:cNvGrpSpPr/>
          <p:nvPr/>
        </p:nvGrpSpPr>
        <p:grpSpPr>
          <a:xfrm>
            <a:off x="3819786" y="3820831"/>
            <a:ext cx="5350219" cy="723447"/>
            <a:chOff x="3819786" y="3820831"/>
            <a:chExt cx="5350219" cy="723447"/>
          </a:xfrm>
        </p:grpSpPr>
        <p:sp>
          <p:nvSpPr>
            <p:cNvPr id="77" name="TextBox 76">
              <a:extLst>
                <a:ext uri="{FF2B5EF4-FFF2-40B4-BE49-F238E27FC236}">
                  <a16:creationId xmlns:a16="http://schemas.microsoft.com/office/drawing/2014/main" id="{79C76BF5-4FFB-B5E9-955C-D3C183095DA5}"/>
                </a:ext>
              </a:extLst>
            </p:cNvPr>
            <p:cNvSpPr txBox="1"/>
            <p:nvPr/>
          </p:nvSpPr>
          <p:spPr>
            <a:xfrm>
              <a:off x="3819786" y="3820831"/>
              <a:ext cx="5350219" cy="7234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80" name="Group 79">
              <a:extLst>
                <a:ext uri="{FF2B5EF4-FFF2-40B4-BE49-F238E27FC236}">
                  <a16:creationId xmlns:a16="http://schemas.microsoft.com/office/drawing/2014/main" id="{AD81F5E1-034C-A81F-166E-43D88B3D69FF}"/>
                </a:ext>
              </a:extLst>
            </p:cNvPr>
            <p:cNvGrpSpPr/>
            <p:nvPr/>
          </p:nvGrpSpPr>
          <p:grpSpPr>
            <a:xfrm>
              <a:off x="3927909" y="4222833"/>
              <a:ext cx="5140109" cy="243319"/>
              <a:chOff x="5115592" y="392679"/>
              <a:chExt cx="5140109" cy="243319"/>
            </a:xfrm>
          </p:grpSpPr>
          <p:sp>
            <p:nvSpPr>
              <p:cNvPr id="81" name="TextBox 80">
                <a:extLst>
                  <a:ext uri="{FF2B5EF4-FFF2-40B4-BE49-F238E27FC236}">
                    <a16:creationId xmlns:a16="http://schemas.microsoft.com/office/drawing/2014/main" id="{AEE74356-1007-53FE-9770-917C5953DE0D}"/>
                  </a:ext>
                </a:extLst>
              </p:cNvPr>
              <p:cNvSpPr txBox="1"/>
              <p:nvPr/>
            </p:nvSpPr>
            <p:spPr>
              <a:xfrm>
                <a:off x="5115592"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82" name="TextBox 81">
                <a:extLst>
                  <a:ext uri="{FF2B5EF4-FFF2-40B4-BE49-F238E27FC236}">
                    <a16:creationId xmlns:a16="http://schemas.microsoft.com/office/drawing/2014/main" id="{9F111EA9-8D52-568B-8391-73672AEDC35C}"/>
                  </a:ext>
                </a:extLst>
              </p:cNvPr>
              <p:cNvSpPr txBox="1"/>
              <p:nvPr/>
            </p:nvSpPr>
            <p:spPr>
              <a:xfrm>
                <a:off x="6852435"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sp>
            <p:nvSpPr>
              <p:cNvPr id="83" name="TextBox 82">
                <a:extLst>
                  <a:ext uri="{FF2B5EF4-FFF2-40B4-BE49-F238E27FC236}">
                    <a16:creationId xmlns:a16="http://schemas.microsoft.com/office/drawing/2014/main" id="{2D494E59-F380-CC54-3B2B-77D504DCC053}"/>
                  </a:ext>
                </a:extLst>
              </p:cNvPr>
              <p:cNvSpPr txBox="1"/>
              <p:nvPr/>
            </p:nvSpPr>
            <p:spPr>
              <a:xfrm>
                <a:off x="8589278" y="396303"/>
                <a:ext cx="1666423" cy="23607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Logs Storage Class</a:t>
                </a:r>
              </a:p>
            </p:txBody>
          </p:sp>
        </p:grpSp>
      </p:grpSp>
      <p:grpSp>
        <p:nvGrpSpPr>
          <p:cNvPr id="9" name="Group 8">
            <a:extLst>
              <a:ext uri="{FF2B5EF4-FFF2-40B4-BE49-F238E27FC236}">
                <a16:creationId xmlns:a16="http://schemas.microsoft.com/office/drawing/2014/main" id="{6DEE6FFB-1FA2-730D-7D51-FC663DE6023F}"/>
              </a:ext>
              <a:ext uri="{C183D7F6-B498-43B3-948B-1728B52AA6E4}">
                <adec:decorative xmlns:adec="http://schemas.microsoft.com/office/drawing/2017/decorative" val="1"/>
              </a:ext>
            </a:extLst>
          </p:cNvPr>
          <p:cNvGrpSpPr/>
          <p:nvPr/>
        </p:nvGrpSpPr>
        <p:grpSpPr>
          <a:xfrm>
            <a:off x="9198041" y="4834607"/>
            <a:ext cx="2099962" cy="1406024"/>
            <a:chOff x="9722489" y="5016242"/>
            <a:chExt cx="2099962" cy="1406024"/>
          </a:xfrm>
        </p:grpSpPr>
        <p:sp>
          <p:nvSpPr>
            <p:cNvPr id="118" name="Rectangle 117">
              <a:extLst>
                <a:ext uri="{FF2B5EF4-FFF2-40B4-BE49-F238E27FC236}">
                  <a16:creationId xmlns:a16="http://schemas.microsoft.com/office/drawing/2014/main" id="{D29664F5-C1F9-8FF7-E306-923AF0E4556B}"/>
                </a:ext>
                <a:ext uri="{C183D7F6-B498-43B3-948B-1728B52AA6E4}">
                  <adec:decorative xmlns:adec="http://schemas.microsoft.com/office/drawing/2017/decorative" val="1"/>
                </a:ext>
              </a:extLst>
            </p:cNvPr>
            <p:cNvSpPr/>
            <p:nvPr/>
          </p:nvSpPr>
          <p:spPr bwMode="auto">
            <a:xfrm>
              <a:off x="9722489" y="5016242"/>
              <a:ext cx="2099962" cy="140602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2 Persistent Volumes</a:t>
              </a:r>
            </a:p>
          </p:txBody>
        </p:sp>
        <p:grpSp>
          <p:nvGrpSpPr>
            <p:cNvPr id="3" name="Group 2">
              <a:extLst>
                <a:ext uri="{FF2B5EF4-FFF2-40B4-BE49-F238E27FC236}">
                  <a16:creationId xmlns:a16="http://schemas.microsoft.com/office/drawing/2014/main" id="{15F1C079-3C08-B66A-1FE9-B53D55C2123B}"/>
                </a:ext>
              </a:extLst>
            </p:cNvPr>
            <p:cNvGrpSpPr/>
            <p:nvPr/>
          </p:nvGrpSpPr>
          <p:grpSpPr>
            <a:xfrm>
              <a:off x="9794194" y="5405158"/>
              <a:ext cx="1956552" cy="913934"/>
              <a:chOff x="7684538" y="6008884"/>
              <a:chExt cx="1956552" cy="913934"/>
            </a:xfrm>
          </p:grpSpPr>
          <p:sp>
            <p:nvSpPr>
              <p:cNvPr id="56" name="TextBox 55">
                <a:extLst>
                  <a:ext uri="{FF2B5EF4-FFF2-40B4-BE49-F238E27FC236}">
                    <a16:creationId xmlns:a16="http://schemas.microsoft.com/office/drawing/2014/main" id="{7985516C-0CF2-D26E-D998-7B39E54511A6}"/>
                  </a:ext>
                </a:extLst>
              </p:cNvPr>
              <p:cNvSpPr txBox="1"/>
              <p:nvPr/>
            </p:nvSpPr>
            <p:spPr>
              <a:xfrm>
                <a:off x="7684538" y="6008884"/>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57" name="TextBox 56">
                <a:extLst>
                  <a:ext uri="{FF2B5EF4-FFF2-40B4-BE49-F238E27FC236}">
                    <a16:creationId xmlns:a16="http://schemas.microsoft.com/office/drawing/2014/main" id="{BAE9CE43-4B38-FDA3-38E9-8FF55BDD7B86}"/>
                  </a:ext>
                </a:extLst>
              </p:cNvPr>
              <p:cNvSpPr txBox="1"/>
              <p:nvPr/>
            </p:nvSpPr>
            <p:spPr>
              <a:xfrm>
                <a:off x="7684538" y="6348202"/>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58" name="TextBox 57">
                <a:extLst>
                  <a:ext uri="{FF2B5EF4-FFF2-40B4-BE49-F238E27FC236}">
                    <a16:creationId xmlns:a16="http://schemas.microsoft.com/office/drawing/2014/main" id="{AA152368-4B1B-9637-9C49-FD333A3D6AF3}"/>
                  </a:ext>
                </a:extLst>
              </p:cNvPr>
              <p:cNvSpPr txBox="1"/>
              <p:nvPr/>
            </p:nvSpPr>
            <p:spPr>
              <a:xfrm>
                <a:off x="7684538" y="6687521"/>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7" name="Picture 6">
            <a:extLst>
              <a:ext uri="{FF2B5EF4-FFF2-40B4-BE49-F238E27FC236}">
                <a16:creationId xmlns:a16="http://schemas.microsoft.com/office/drawing/2014/main" id="{08C6438B-0266-FF7A-7FDF-DD32360A0C29}"/>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9261" y="465099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7183A188-8F5A-E611-0577-1EAD4480AFC3}"/>
              </a:ext>
              <a:ext uri="{C183D7F6-B498-43B3-948B-1728B52AA6E4}">
                <adec:decorative xmlns:adec="http://schemas.microsoft.com/office/drawing/2017/decorative" val="1"/>
              </a:ext>
            </a:extLst>
          </p:cNvPr>
          <p:cNvSpPr/>
          <p:nvPr/>
        </p:nvSpPr>
        <p:spPr bwMode="auto">
          <a:xfrm>
            <a:off x="5444914" y="4834562"/>
            <a:ext cx="2099962" cy="1406024"/>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1 Persistent Volumes</a:t>
            </a:r>
          </a:p>
        </p:txBody>
      </p:sp>
      <p:sp>
        <p:nvSpPr>
          <p:cNvPr id="85" name="TextBox 84">
            <a:extLst>
              <a:ext uri="{FF2B5EF4-FFF2-40B4-BE49-F238E27FC236}">
                <a16:creationId xmlns:a16="http://schemas.microsoft.com/office/drawing/2014/main" id="{BE25D665-5CD0-C184-4D3E-4C9FEA41A72D}"/>
              </a:ext>
            </a:extLst>
          </p:cNvPr>
          <p:cNvSpPr txBox="1"/>
          <p:nvPr/>
        </p:nvSpPr>
        <p:spPr>
          <a:xfrm>
            <a:off x="5516619" y="5223478"/>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87" name="TextBox 86">
            <a:extLst>
              <a:ext uri="{FF2B5EF4-FFF2-40B4-BE49-F238E27FC236}">
                <a16:creationId xmlns:a16="http://schemas.microsoft.com/office/drawing/2014/main" id="{28C67934-C12A-FEB7-2C18-8DD063FA8A53}"/>
              </a:ext>
            </a:extLst>
          </p:cNvPr>
          <p:cNvSpPr txBox="1"/>
          <p:nvPr/>
        </p:nvSpPr>
        <p:spPr>
          <a:xfrm>
            <a:off x="5516619" y="5562796"/>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88" name="TextBox 87">
            <a:extLst>
              <a:ext uri="{FF2B5EF4-FFF2-40B4-BE49-F238E27FC236}">
                <a16:creationId xmlns:a16="http://schemas.microsoft.com/office/drawing/2014/main" id="{C0CC207D-BA62-B400-3F51-59F2431E42CC}"/>
              </a:ext>
            </a:extLst>
          </p:cNvPr>
          <p:cNvSpPr txBox="1"/>
          <p:nvPr/>
        </p:nvSpPr>
        <p:spPr>
          <a:xfrm>
            <a:off x="5516619" y="5902115"/>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pic>
        <p:nvPicPr>
          <p:cNvPr id="89" name="Picture 6">
            <a:extLst>
              <a:ext uri="{FF2B5EF4-FFF2-40B4-BE49-F238E27FC236}">
                <a16:creationId xmlns:a16="http://schemas.microsoft.com/office/drawing/2014/main" id="{4927EDF0-C556-EDE7-9616-F23DC7616B22}"/>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133" y="4648299"/>
            <a:ext cx="377559" cy="36576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D4F0D59C-EB51-B482-5E5B-605E091FCF31}"/>
              </a:ext>
              <a:ext uri="{C183D7F6-B498-43B3-948B-1728B52AA6E4}">
                <adec:decorative xmlns:adec="http://schemas.microsoft.com/office/drawing/2017/decorative" val="1"/>
              </a:ext>
            </a:extLst>
          </p:cNvPr>
          <p:cNvGrpSpPr/>
          <p:nvPr/>
        </p:nvGrpSpPr>
        <p:grpSpPr>
          <a:xfrm>
            <a:off x="1697847" y="4840536"/>
            <a:ext cx="2099962" cy="1406024"/>
            <a:chOff x="9722489" y="5016242"/>
            <a:chExt cx="2099962" cy="1406024"/>
          </a:xfrm>
        </p:grpSpPr>
        <p:sp>
          <p:nvSpPr>
            <p:cNvPr id="91" name="Rectangle 90">
              <a:extLst>
                <a:ext uri="{FF2B5EF4-FFF2-40B4-BE49-F238E27FC236}">
                  <a16:creationId xmlns:a16="http://schemas.microsoft.com/office/drawing/2014/main" id="{09C5F866-12CF-37CA-7DB5-B1AD3EFAA73F}"/>
                </a:ext>
                <a:ext uri="{C183D7F6-B498-43B3-948B-1728B52AA6E4}">
                  <adec:decorative xmlns:adec="http://schemas.microsoft.com/office/drawing/2017/decorative" val="1"/>
                </a:ext>
              </a:extLst>
            </p:cNvPr>
            <p:cNvSpPr/>
            <p:nvPr/>
          </p:nvSpPr>
          <p:spPr bwMode="auto">
            <a:xfrm>
              <a:off x="9722489" y="5016242"/>
              <a:ext cx="2099962" cy="1406024"/>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Instance 0 Persistent Volumes</a:t>
              </a:r>
            </a:p>
          </p:txBody>
        </p:sp>
        <p:grpSp>
          <p:nvGrpSpPr>
            <p:cNvPr id="92" name="Group 91">
              <a:extLst>
                <a:ext uri="{FF2B5EF4-FFF2-40B4-BE49-F238E27FC236}">
                  <a16:creationId xmlns:a16="http://schemas.microsoft.com/office/drawing/2014/main" id="{B0139FA2-40A6-3FF6-14BB-9ADB637C1C1B}"/>
                </a:ext>
              </a:extLst>
            </p:cNvPr>
            <p:cNvGrpSpPr/>
            <p:nvPr/>
          </p:nvGrpSpPr>
          <p:grpSpPr>
            <a:xfrm>
              <a:off x="9794194" y="5405158"/>
              <a:ext cx="1956552" cy="913934"/>
              <a:chOff x="7684538" y="6008884"/>
              <a:chExt cx="1956552" cy="913934"/>
            </a:xfrm>
          </p:grpSpPr>
          <p:sp>
            <p:nvSpPr>
              <p:cNvPr id="93" name="TextBox 92">
                <a:extLst>
                  <a:ext uri="{FF2B5EF4-FFF2-40B4-BE49-F238E27FC236}">
                    <a16:creationId xmlns:a16="http://schemas.microsoft.com/office/drawing/2014/main" id="{A53842A0-5463-EF38-A1C1-02149A5A6E22}"/>
                  </a:ext>
                </a:extLst>
              </p:cNvPr>
              <p:cNvSpPr txBox="1"/>
              <p:nvPr/>
            </p:nvSpPr>
            <p:spPr>
              <a:xfrm>
                <a:off x="7684538" y="6008884"/>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94" name="TextBox 93">
                <a:extLst>
                  <a:ext uri="{FF2B5EF4-FFF2-40B4-BE49-F238E27FC236}">
                    <a16:creationId xmlns:a16="http://schemas.microsoft.com/office/drawing/2014/main" id="{0D282053-16F3-5CC2-BBA2-A9314F798D76}"/>
                  </a:ext>
                </a:extLst>
              </p:cNvPr>
              <p:cNvSpPr txBox="1"/>
              <p:nvPr/>
            </p:nvSpPr>
            <p:spPr>
              <a:xfrm>
                <a:off x="7684538" y="6348202"/>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95" name="TextBox 94">
                <a:extLst>
                  <a:ext uri="{FF2B5EF4-FFF2-40B4-BE49-F238E27FC236}">
                    <a16:creationId xmlns:a16="http://schemas.microsoft.com/office/drawing/2014/main" id="{EB060BEE-6D68-FA2A-DC89-6139DAF98F23}"/>
                  </a:ext>
                </a:extLst>
              </p:cNvPr>
              <p:cNvSpPr txBox="1"/>
              <p:nvPr/>
            </p:nvSpPr>
            <p:spPr>
              <a:xfrm>
                <a:off x="7684538" y="6687521"/>
                <a:ext cx="1956552" cy="2352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4" name="Picture 6">
            <a:extLst>
              <a:ext uri="{FF2B5EF4-FFF2-40B4-BE49-F238E27FC236}">
                <a16:creationId xmlns:a16="http://schemas.microsoft.com/office/drawing/2014/main" id="{EDE0BCD0-0614-699E-ECD1-21CD7554ECDA}"/>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5706" y="4648299"/>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a16="http://schemas.microsoft.com/office/drawing/2014/main" id="{3F679938-C681-D3E7-6669-D1B608E58A4A}"/>
              </a:ext>
            </a:extLst>
          </p:cNvPr>
          <p:cNvSpPr txBox="1"/>
          <p:nvPr/>
        </p:nvSpPr>
        <p:spPr>
          <a:xfrm>
            <a:off x="405286" y="4154844"/>
            <a:ext cx="1405835" cy="3931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Storage Class</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ReadWriteMany</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Tree>
    <p:extLst>
      <p:ext uri="{BB962C8B-B14F-4D97-AF65-F5344CB8AC3E}">
        <p14:creationId xmlns:p14="http://schemas.microsoft.com/office/powerpoint/2010/main" val="42001887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General Purpose tier storage configuration</a:t>
            </a:r>
            <a:endParaRPr lang="en-US" sz="2000">
              <a:latin typeface="Tenorite" panose="00000500000000000000" pitchFamily="2" charset="0"/>
              <a:cs typeface="Segoe UI"/>
            </a:endParaRPr>
          </a:p>
        </p:txBody>
      </p:sp>
      <p:grpSp>
        <p:nvGrpSpPr>
          <p:cNvPr id="25" name="Group 24">
            <a:extLst>
              <a:ext uri="{FF2B5EF4-FFF2-40B4-BE49-F238E27FC236}">
                <a16:creationId xmlns:a16="http://schemas.microsoft.com/office/drawing/2014/main" id="{DB205CB7-B373-CF7F-9150-000B81DC865F}"/>
              </a:ext>
              <a:ext uri="{C183D7F6-B498-43B3-948B-1728B52AA6E4}">
                <adec:decorative xmlns:adec="http://schemas.microsoft.com/office/drawing/2017/decorative" val="1"/>
              </a:ext>
            </a:extLst>
          </p:cNvPr>
          <p:cNvGrpSpPr/>
          <p:nvPr/>
        </p:nvGrpSpPr>
        <p:grpSpPr>
          <a:xfrm>
            <a:off x="4111686" y="685946"/>
            <a:ext cx="5105911" cy="6032898"/>
            <a:chOff x="4111686" y="685946"/>
            <a:chExt cx="5105911" cy="6032898"/>
          </a:xfrm>
        </p:grpSpPr>
        <p:sp>
          <p:nvSpPr>
            <p:cNvPr id="113" name="Rectangle 112">
              <a:extLst>
                <a:ext uri="{FF2B5EF4-FFF2-40B4-BE49-F238E27FC236}">
                  <a16:creationId xmlns:a16="http://schemas.microsoft.com/office/drawing/2014/main" id="{1C439425-DA55-1DDA-D39B-F3BCE378A0A0}"/>
                </a:ext>
              </a:extLst>
            </p:cNvPr>
            <p:cNvSpPr/>
            <p:nvPr/>
          </p:nvSpPr>
          <p:spPr bwMode="auto">
            <a:xfrm>
              <a:off x="4111686" y="685946"/>
              <a:ext cx="5105911" cy="6032898"/>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7" name="Group 6">
              <a:extLst>
                <a:ext uri="{FF2B5EF4-FFF2-40B4-BE49-F238E27FC236}">
                  <a16:creationId xmlns:a16="http://schemas.microsoft.com/office/drawing/2014/main" id="{B6232553-D528-DFD0-5501-79CA76317AC6}"/>
                </a:ext>
              </a:extLst>
            </p:cNvPr>
            <p:cNvGrpSpPr/>
            <p:nvPr/>
          </p:nvGrpSpPr>
          <p:grpSpPr>
            <a:xfrm>
              <a:off x="4618659" y="747316"/>
              <a:ext cx="4091964" cy="365760"/>
              <a:chOff x="194391" y="931526"/>
              <a:chExt cx="4091964" cy="365760"/>
            </a:xfrm>
          </p:grpSpPr>
          <p:sp>
            <p:nvSpPr>
              <p:cNvPr id="108" name="TextBox 107">
                <a:extLst>
                  <a:ext uri="{FF2B5EF4-FFF2-40B4-BE49-F238E27FC236}">
                    <a16:creationId xmlns:a16="http://schemas.microsoft.com/office/drawing/2014/main" id="{F625E92C-76A8-E655-B078-DCBB4A17B532}"/>
                  </a:ext>
                </a:extLst>
              </p:cNvPr>
              <p:cNvSpPr txBox="1"/>
              <p:nvPr/>
            </p:nvSpPr>
            <p:spPr>
              <a:xfrm>
                <a:off x="231880" y="95499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11" name="Graphic 110" descr="Kuberenetes icon">
                <a:extLst>
                  <a:ext uri="{FF2B5EF4-FFF2-40B4-BE49-F238E27FC236}">
                    <a16:creationId xmlns:a16="http://schemas.microsoft.com/office/drawing/2014/main" id="{61A442E6-294B-1743-B232-FD9FBD28D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391" y="931526"/>
                <a:ext cx="365760" cy="365760"/>
              </a:xfrm>
              <a:prstGeom prst="rect">
                <a:avLst/>
              </a:prstGeom>
            </p:spPr>
          </p:pic>
        </p:grpSp>
        <p:sp>
          <p:nvSpPr>
            <p:cNvPr id="50" name="Rectangle 49">
              <a:extLst>
                <a:ext uri="{FF2B5EF4-FFF2-40B4-BE49-F238E27FC236}">
                  <a16:creationId xmlns:a16="http://schemas.microsoft.com/office/drawing/2014/main" id="{3FFF48DC-3337-7829-74F2-A2057C6CFD10}"/>
                </a:ext>
              </a:extLst>
            </p:cNvPr>
            <p:cNvSpPr/>
            <p:nvPr/>
          </p:nvSpPr>
          <p:spPr bwMode="auto">
            <a:xfrm>
              <a:off x="4858023" y="1551418"/>
              <a:ext cx="3613239" cy="18105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Lst>
            </p:cNvPr>
            <p:cNvSpPr/>
            <p:nvPr/>
          </p:nvSpPr>
          <p:spPr bwMode="auto">
            <a:xfrm>
              <a:off x="5217741" y="1970368"/>
              <a:ext cx="2893804" cy="13128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5475001" y="2539527"/>
              <a:ext cx="2379284" cy="555239"/>
            </a:xfrm>
            <a:prstGeom prst="rect">
              <a:avLst/>
            </a:prstGeom>
            <a:no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45" name="Graphic 44">
              <a:extLst>
                <a:ext uri="{FF2B5EF4-FFF2-40B4-BE49-F238E27FC236}">
                  <a16:creationId xmlns:a16="http://schemas.microsoft.com/office/drawing/2014/main" id="{B9AAD72E-00A1-25E8-6B09-D92852C5CCD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219" y="2356648"/>
              <a:ext cx="365760" cy="365760"/>
            </a:xfrm>
            <a:prstGeom prst="rect">
              <a:avLst/>
            </a:prstGeom>
          </p:spPr>
        </p:pic>
        <p:pic>
          <p:nvPicPr>
            <p:cNvPr id="47" name="Picture 10">
              <a:extLst>
                <a:ext uri="{FF2B5EF4-FFF2-40B4-BE49-F238E27FC236}">
                  <a16:creationId xmlns:a16="http://schemas.microsoft.com/office/drawing/2014/main" id="{B128E8DE-61F1-FF46-FCE4-35612CDEC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510" y="178748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9243" y="1351140"/>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5389952" y="2023380"/>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5468183" y="1649040"/>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FF2A1942-D898-C6A5-7C6B-ACA19D353D4F}"/>
                </a:ext>
                <a:ext uri="{C183D7F6-B498-43B3-948B-1728B52AA6E4}">
                  <adec:decorative xmlns:adec="http://schemas.microsoft.com/office/drawing/2017/decorative" val="1"/>
                </a:ext>
              </a:extLst>
            </p:cNvPr>
            <p:cNvSpPr/>
            <p:nvPr/>
          </p:nvSpPr>
          <p:spPr bwMode="auto">
            <a:xfrm>
              <a:off x="4842536" y="5899692"/>
              <a:ext cx="1403481" cy="393193"/>
            </a:xfrm>
            <a:prstGeom prst="rect">
              <a:avLst/>
            </a:prstGeom>
            <a:solidFill>
              <a:schemeClr val="bg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a:t>
              </a:r>
              <a:b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a:t>
              </a:r>
            </a:p>
          </p:txBody>
        </p:sp>
        <p:cxnSp>
          <p:nvCxnSpPr>
            <p:cNvPr id="86" name="Connector: Elbow 85">
              <a:extLst>
                <a:ext uri="{FF2B5EF4-FFF2-40B4-BE49-F238E27FC236}">
                  <a16:creationId xmlns:a16="http://schemas.microsoft.com/office/drawing/2014/main" id="{4E75D3E8-C95F-CD74-4000-87BE6588D24A}"/>
                </a:ext>
              </a:extLst>
            </p:cNvPr>
            <p:cNvCxnSpPr>
              <a:cxnSpLocks/>
              <a:stCxn id="149" idx="0"/>
              <a:endCxn id="43" idx="1"/>
            </p:cNvCxnSpPr>
            <p:nvPr/>
          </p:nvCxnSpPr>
          <p:spPr>
            <a:xfrm rot="16200000" flipV="1">
              <a:off x="3968367" y="4323782"/>
              <a:ext cx="3082545" cy="69276"/>
            </a:xfrm>
            <a:prstGeom prst="bentConnector4">
              <a:avLst>
                <a:gd name="adj1" fmla="val 57442"/>
                <a:gd name="adj2" fmla="val 1342948"/>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F679938-C681-D3E7-6669-D1B608E58A4A}"/>
                </a:ext>
              </a:extLst>
            </p:cNvPr>
            <p:cNvSpPr txBox="1"/>
            <p:nvPr/>
          </p:nvSpPr>
          <p:spPr>
            <a:xfrm>
              <a:off x="4840182" y="4312159"/>
              <a:ext cx="1405835" cy="461226"/>
            </a:xfrm>
            <a:prstGeom prst="rect">
              <a:avLst/>
            </a:prstGeom>
            <a:solidFill>
              <a:schemeClr val="bg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Backup Storage Class</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ReadWriteMany</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0" name="Group 9">
              <a:extLst>
                <a:ext uri="{FF2B5EF4-FFF2-40B4-BE49-F238E27FC236}">
                  <a16:creationId xmlns:a16="http://schemas.microsoft.com/office/drawing/2014/main" id="{C6B714C2-B92A-67EE-A63F-031A21760200}"/>
                </a:ext>
              </a:extLst>
            </p:cNvPr>
            <p:cNvGrpSpPr/>
            <p:nvPr/>
          </p:nvGrpSpPr>
          <p:grpSpPr>
            <a:xfrm>
              <a:off x="6353459" y="5250407"/>
              <a:ext cx="2099962" cy="1406024"/>
              <a:chOff x="8158225" y="3679192"/>
              <a:chExt cx="2099962" cy="1406024"/>
            </a:xfrm>
            <a:solidFill>
              <a:schemeClr val="bg1"/>
            </a:solidFill>
          </p:grpSpPr>
          <p:sp>
            <p:nvSpPr>
              <p:cNvPr id="91" name="Rectangle 90">
                <a:extLst>
                  <a:ext uri="{FF2B5EF4-FFF2-40B4-BE49-F238E27FC236}">
                    <a16:creationId xmlns:a16="http://schemas.microsoft.com/office/drawing/2014/main" id="{09C5F866-12CF-37CA-7DB5-B1AD3EFAA73F}"/>
                  </a:ext>
                  <a:ext uri="{C183D7F6-B498-43B3-948B-1728B52AA6E4}">
                    <adec:decorative xmlns:adec="http://schemas.microsoft.com/office/drawing/2017/decorative" val="1"/>
                  </a:ext>
                </a:extLst>
              </p:cNvPr>
              <p:cNvSpPr/>
              <p:nvPr/>
            </p:nvSpPr>
            <p:spPr bwMode="auto">
              <a:xfrm>
                <a:off x="8158225" y="3679192"/>
                <a:ext cx="2099962" cy="1406024"/>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Persistent Volumes</a:t>
                </a:r>
              </a:p>
            </p:txBody>
          </p:sp>
          <p:grpSp>
            <p:nvGrpSpPr>
              <p:cNvPr id="92" name="Group 91">
                <a:extLst>
                  <a:ext uri="{FF2B5EF4-FFF2-40B4-BE49-F238E27FC236}">
                    <a16:creationId xmlns:a16="http://schemas.microsoft.com/office/drawing/2014/main" id="{B0139FA2-40A6-3FF6-14BB-9ADB637C1C1B}"/>
                  </a:ext>
                </a:extLst>
              </p:cNvPr>
              <p:cNvGrpSpPr/>
              <p:nvPr/>
            </p:nvGrpSpPr>
            <p:grpSpPr>
              <a:xfrm>
                <a:off x="8229930" y="4068108"/>
                <a:ext cx="1956552" cy="913934"/>
                <a:chOff x="7684538" y="6008884"/>
                <a:chExt cx="1956552" cy="913934"/>
              </a:xfrm>
              <a:grpFill/>
            </p:grpSpPr>
            <p:sp>
              <p:nvSpPr>
                <p:cNvPr id="93" name="TextBox 92">
                  <a:extLst>
                    <a:ext uri="{FF2B5EF4-FFF2-40B4-BE49-F238E27FC236}">
                      <a16:creationId xmlns:a16="http://schemas.microsoft.com/office/drawing/2014/main" id="{A53842A0-5463-EF38-A1C1-02149A5A6E22}"/>
                    </a:ext>
                  </a:extLst>
                </p:cNvPr>
                <p:cNvSpPr txBox="1"/>
                <p:nvPr/>
              </p:nvSpPr>
              <p:spPr>
                <a:xfrm>
                  <a:off x="7684538" y="6008884"/>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 SQL Server logs)</a:t>
                  </a:r>
                </a:p>
              </p:txBody>
            </p:sp>
            <p:sp>
              <p:nvSpPr>
                <p:cNvPr id="94" name="TextBox 93">
                  <a:extLst>
                    <a:ext uri="{FF2B5EF4-FFF2-40B4-BE49-F238E27FC236}">
                      <a16:creationId xmlns:a16="http://schemas.microsoft.com/office/drawing/2014/main" id="{0D282053-16F3-5CC2-BBA2-A9314F798D76}"/>
                    </a:ext>
                  </a:extLst>
                </p:cNvPr>
                <p:cNvSpPr txBox="1"/>
                <p:nvPr/>
              </p:nvSpPr>
              <p:spPr>
                <a:xfrm>
                  <a:off x="7684538" y="6348202"/>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sp>
              <p:nvSpPr>
                <p:cNvPr id="95" name="TextBox 94">
                  <a:extLst>
                    <a:ext uri="{FF2B5EF4-FFF2-40B4-BE49-F238E27FC236}">
                      <a16:creationId xmlns:a16="http://schemas.microsoft.com/office/drawing/2014/main" id="{EB060BEE-6D68-FA2A-DC89-6139DAF98F23}"/>
                    </a:ext>
                  </a:extLst>
                </p:cNvPr>
                <p:cNvSpPr txBox="1"/>
                <p:nvPr/>
              </p:nvSpPr>
              <p:spPr>
                <a:xfrm>
                  <a:off x="7684538" y="6687521"/>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100" b="0" i="0">
                      <a:solidFill>
                        <a:srgbClr val="FFFFFF"/>
                      </a:solidFill>
                      <a:effectLst/>
                      <a:latin typeface="-apple-system"/>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data-logs (database </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ldf</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files)</a:t>
                  </a:r>
                </a:p>
              </p:txBody>
            </p:sp>
          </p:grpSp>
        </p:grpSp>
        <p:pic>
          <p:nvPicPr>
            <p:cNvPr id="114" name="Picture 6">
              <a:extLst>
                <a:ext uri="{FF2B5EF4-FFF2-40B4-BE49-F238E27FC236}">
                  <a16:creationId xmlns:a16="http://schemas.microsoft.com/office/drawing/2014/main" id="{EDE0BCD0-0614-699E-ECD1-21CD7554EC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820" y="5691740"/>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or: Elbow 111">
              <a:extLst>
                <a:ext uri="{FF2B5EF4-FFF2-40B4-BE49-F238E27FC236}">
                  <a16:creationId xmlns:a16="http://schemas.microsoft.com/office/drawing/2014/main" id="{A7D68798-0D35-8AF9-FFD2-1AEFD80A162A}"/>
                </a:ext>
              </a:extLst>
            </p:cNvPr>
            <p:cNvCxnSpPr>
              <a:cxnSpLocks/>
              <a:stCxn id="91" idx="0"/>
              <a:endCxn id="43" idx="3"/>
            </p:cNvCxnSpPr>
            <p:nvPr/>
          </p:nvCxnSpPr>
          <p:spPr>
            <a:xfrm rot="5400000" flipH="1" flipV="1">
              <a:off x="6412232" y="3808355"/>
              <a:ext cx="2433260" cy="450845"/>
            </a:xfrm>
            <a:prstGeom prst="bentConnector4">
              <a:avLst>
                <a:gd name="adj1" fmla="val 44295"/>
                <a:gd name="adj2" fmla="val 293631"/>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E50BAA-FA9C-0904-A448-B6409DE1F889}"/>
                </a:ext>
              </a:extLst>
            </p:cNvPr>
            <p:cNvGrpSpPr/>
            <p:nvPr/>
          </p:nvGrpSpPr>
          <p:grpSpPr>
            <a:xfrm>
              <a:off x="6353459" y="3557458"/>
              <a:ext cx="2099962" cy="1406024"/>
              <a:chOff x="8838399" y="1715886"/>
              <a:chExt cx="2099962" cy="1406024"/>
            </a:xfrm>
            <a:solidFill>
              <a:schemeClr val="bg1"/>
            </a:solidFill>
          </p:grpSpPr>
          <p:sp>
            <p:nvSpPr>
              <p:cNvPr id="102" name="Rectangle 101">
                <a:extLst>
                  <a:ext uri="{FF2B5EF4-FFF2-40B4-BE49-F238E27FC236}">
                    <a16:creationId xmlns:a16="http://schemas.microsoft.com/office/drawing/2014/main" id="{E4A3D62F-2B22-D0EC-9995-4B015AB2C560}"/>
                  </a:ext>
                  <a:ext uri="{C183D7F6-B498-43B3-948B-1728B52AA6E4}">
                    <adec:decorative xmlns:adec="http://schemas.microsoft.com/office/drawing/2017/decorative" val="1"/>
                  </a:ext>
                </a:extLst>
              </p:cNvPr>
              <p:cNvSpPr/>
              <p:nvPr/>
            </p:nvSpPr>
            <p:spPr bwMode="auto">
              <a:xfrm>
                <a:off x="8838399" y="1715886"/>
                <a:ext cx="2099962" cy="1406024"/>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105" name="Group 104">
                <a:extLst>
                  <a:ext uri="{FF2B5EF4-FFF2-40B4-BE49-F238E27FC236}">
                    <a16:creationId xmlns:a16="http://schemas.microsoft.com/office/drawing/2014/main" id="{779B2F0D-880A-EA9D-FBBA-8FA1648C35CF}"/>
                  </a:ext>
                </a:extLst>
              </p:cNvPr>
              <p:cNvGrpSpPr/>
              <p:nvPr/>
            </p:nvGrpSpPr>
            <p:grpSpPr>
              <a:xfrm>
                <a:off x="8910104" y="2104802"/>
                <a:ext cx="1956552" cy="913934"/>
                <a:chOff x="7684538" y="6008884"/>
                <a:chExt cx="1956552" cy="913934"/>
              </a:xfrm>
              <a:grpFill/>
            </p:grpSpPr>
            <p:sp>
              <p:nvSpPr>
                <p:cNvPr id="106" name="TextBox 105">
                  <a:extLst>
                    <a:ext uri="{FF2B5EF4-FFF2-40B4-BE49-F238E27FC236}">
                      <a16:creationId xmlns:a16="http://schemas.microsoft.com/office/drawing/2014/main" id="{DA1D8C00-9D9C-CF62-1CDE-6B5718C0C5FD}"/>
                    </a:ext>
                  </a:extLst>
                </p:cNvPr>
                <p:cNvSpPr txBox="1"/>
                <p:nvPr/>
              </p:nvSpPr>
              <p:spPr>
                <a:xfrm>
                  <a:off x="7684538" y="6008884"/>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109" name="TextBox 108">
                  <a:extLst>
                    <a:ext uri="{FF2B5EF4-FFF2-40B4-BE49-F238E27FC236}">
                      <a16:creationId xmlns:a16="http://schemas.microsoft.com/office/drawing/2014/main" id="{C432159C-7249-C716-8EBE-0C8E37C04772}"/>
                    </a:ext>
                  </a:extLst>
                </p:cNvPr>
                <p:cNvSpPr txBox="1"/>
                <p:nvPr/>
              </p:nvSpPr>
              <p:spPr>
                <a:xfrm>
                  <a:off x="7684538" y="6348202"/>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sp>
              <p:nvSpPr>
                <p:cNvPr id="110" name="TextBox 109">
                  <a:extLst>
                    <a:ext uri="{FF2B5EF4-FFF2-40B4-BE49-F238E27FC236}">
                      <a16:creationId xmlns:a16="http://schemas.microsoft.com/office/drawing/2014/main" id="{195F7A86-FD36-C2DD-C7D8-D06B107AB5DF}"/>
                    </a:ext>
                  </a:extLst>
                </p:cNvPr>
                <p:cNvSpPr txBox="1"/>
                <p:nvPr/>
              </p:nvSpPr>
              <p:spPr>
                <a:xfrm>
                  <a:off x="7684538" y="6687521"/>
                  <a:ext cx="1956552" cy="235297"/>
                </a:xfrm>
                <a:prstGeom prst="rect">
                  <a:avLst/>
                </a:prstGeom>
                <a:grp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Logs Storage Class</a:t>
                  </a:r>
                </a:p>
              </p:txBody>
            </p:sp>
          </p:grpSp>
        </p:grpSp>
        <p:pic>
          <p:nvPicPr>
            <p:cNvPr id="120" name="Picture 6">
              <a:extLst>
                <a:ext uri="{FF2B5EF4-FFF2-40B4-BE49-F238E27FC236}">
                  <a16:creationId xmlns:a16="http://schemas.microsoft.com/office/drawing/2014/main" id="{2579CB08-640A-F4CF-E867-579AB9BC76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679" y="5067503"/>
              <a:ext cx="377559"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43287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71515346-A130-8C37-D606-A26E238BFCE8}"/>
              </a:ext>
            </a:extLst>
          </p:cNvPr>
          <p:cNvSpPr/>
          <p:nvPr/>
        </p:nvSpPr>
        <p:spPr bwMode="auto">
          <a:xfrm>
            <a:off x="61544" y="853645"/>
            <a:ext cx="12068911" cy="585231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51492" y="40132"/>
            <a:ext cx="790522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Data Controller storage configuration</a:t>
            </a:r>
            <a:endParaRPr lang="en-US" sz="2000">
              <a:latin typeface="Tenorite" panose="00000500000000000000" pitchFamily="2" charset="0"/>
              <a:cs typeface="Segoe UI"/>
            </a:endParaRPr>
          </a:p>
        </p:txBody>
      </p:sp>
      <p:grpSp>
        <p:nvGrpSpPr>
          <p:cNvPr id="26" name="Group 25">
            <a:extLst>
              <a:ext uri="{FF2B5EF4-FFF2-40B4-BE49-F238E27FC236}">
                <a16:creationId xmlns:a16="http://schemas.microsoft.com/office/drawing/2014/main" id="{065FD0E3-EED1-02CC-6484-36FDD89D9E2C}"/>
              </a:ext>
              <a:ext uri="{C183D7F6-B498-43B3-948B-1728B52AA6E4}">
                <adec:decorative xmlns:adec="http://schemas.microsoft.com/office/drawing/2017/decorative" val="1"/>
              </a:ext>
            </a:extLst>
          </p:cNvPr>
          <p:cNvGrpSpPr/>
          <p:nvPr/>
        </p:nvGrpSpPr>
        <p:grpSpPr>
          <a:xfrm>
            <a:off x="149996" y="1375687"/>
            <a:ext cx="11892008" cy="5106784"/>
            <a:chOff x="718638" y="1351140"/>
            <a:chExt cx="11892008" cy="5106784"/>
          </a:xfrm>
        </p:grpSpPr>
        <p:sp>
          <p:nvSpPr>
            <p:cNvPr id="50" name="Rectangle 49">
              <a:extLst>
                <a:ext uri="{FF2B5EF4-FFF2-40B4-BE49-F238E27FC236}">
                  <a16:creationId xmlns:a16="http://schemas.microsoft.com/office/drawing/2014/main" id="{3FFF48DC-3337-7829-74F2-A2057C6CFD10}"/>
                </a:ext>
              </a:extLst>
            </p:cNvPr>
            <p:cNvSpPr/>
            <p:nvPr/>
          </p:nvSpPr>
          <p:spPr bwMode="auto">
            <a:xfrm>
              <a:off x="4858023" y="1551418"/>
              <a:ext cx="3613239" cy="18105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 name="Rectangle 45">
              <a:extLst>
                <a:ext uri="{FF2B5EF4-FFF2-40B4-BE49-F238E27FC236}">
                  <a16:creationId xmlns:a16="http://schemas.microsoft.com/office/drawing/2014/main" id="{8256F1B1-34E1-F9BD-1806-1022A7933E38}"/>
                </a:ext>
              </a:extLst>
            </p:cNvPr>
            <p:cNvSpPr/>
            <p:nvPr/>
          </p:nvSpPr>
          <p:spPr bwMode="auto">
            <a:xfrm>
              <a:off x="5217741" y="1970368"/>
              <a:ext cx="2893804" cy="13128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3" name="Rectangle 42">
              <a:extLst>
                <a:ext uri="{FF2B5EF4-FFF2-40B4-BE49-F238E27FC236}">
                  <a16:creationId xmlns:a16="http://schemas.microsoft.com/office/drawing/2014/main" id="{1A74577B-DF35-998F-7BB5-B35E54A3A186}"/>
                </a:ext>
              </a:extLst>
            </p:cNvPr>
            <p:cNvSpPr/>
            <p:nvPr/>
          </p:nvSpPr>
          <p:spPr bwMode="auto">
            <a:xfrm>
              <a:off x="5475001" y="2539527"/>
              <a:ext cx="2379284" cy="555239"/>
            </a:xfrm>
            <a:prstGeom prst="rect">
              <a:avLst/>
            </a:prstGeom>
            <a:no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47" name="Picture 10">
              <a:extLst>
                <a:ext uri="{FF2B5EF4-FFF2-40B4-BE49-F238E27FC236}">
                  <a16:creationId xmlns:a16="http://schemas.microsoft.com/office/drawing/2014/main" id="{B128E8DE-61F1-FF46-FCE4-35612CDEC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10" y="1787488"/>
              <a:ext cx="377559" cy="3657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a:extLst>
                <a:ext uri="{FF2B5EF4-FFF2-40B4-BE49-F238E27FC236}">
                  <a16:creationId xmlns:a16="http://schemas.microsoft.com/office/drawing/2014/main" id="{33F4339A-2692-79C1-F152-A13862494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243" y="1351140"/>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90EA8AF-BCCD-F6F6-46F3-C9430E403076}"/>
                </a:ext>
              </a:extLst>
            </p:cNvPr>
            <p:cNvSpPr txBox="1"/>
            <p:nvPr/>
          </p:nvSpPr>
          <p:spPr>
            <a:xfrm>
              <a:off x="5389952" y="2023380"/>
              <a:ext cx="653848"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E951C870-A4AD-923E-D633-9089F3569BF8}"/>
                </a:ext>
              </a:extLst>
            </p:cNvPr>
            <p:cNvSpPr txBox="1"/>
            <p:nvPr/>
          </p:nvSpPr>
          <p:spPr>
            <a:xfrm>
              <a:off x="5468183" y="1649040"/>
              <a:ext cx="977214" cy="261610"/>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Worker node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2" name="Connector: Elbow 111">
              <a:extLst>
                <a:ext uri="{FF2B5EF4-FFF2-40B4-BE49-F238E27FC236}">
                  <a16:creationId xmlns:a16="http://schemas.microsoft.com/office/drawing/2014/main" id="{A7D68798-0D35-8AF9-FFD2-1AEFD80A162A}"/>
                </a:ext>
              </a:extLst>
            </p:cNvPr>
            <p:cNvCxnSpPr>
              <a:cxnSpLocks/>
              <a:stCxn id="74" idx="0"/>
              <a:endCxn id="30" idx="2"/>
            </p:cNvCxnSpPr>
            <p:nvPr/>
          </p:nvCxnSpPr>
          <p:spPr>
            <a:xfrm rot="5400000" flipH="1" flipV="1">
              <a:off x="4099557" y="2620866"/>
              <a:ext cx="707247" cy="4422924"/>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61003FAE-5BCC-944C-A26B-67815625A8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5303" y="2329600"/>
              <a:ext cx="365760" cy="401484"/>
            </a:xfrm>
            <a:prstGeom prst="rect">
              <a:avLst/>
            </a:prstGeom>
          </p:spPr>
        </p:pic>
        <p:grpSp>
          <p:nvGrpSpPr>
            <p:cNvPr id="4" name="Group 3">
              <a:extLst>
                <a:ext uri="{FF2B5EF4-FFF2-40B4-BE49-F238E27FC236}">
                  <a16:creationId xmlns:a16="http://schemas.microsoft.com/office/drawing/2014/main" id="{800BA54B-1700-ECD3-3ED9-E7847CF7ECF1}"/>
                </a:ext>
              </a:extLst>
            </p:cNvPr>
            <p:cNvGrpSpPr/>
            <p:nvPr/>
          </p:nvGrpSpPr>
          <p:grpSpPr>
            <a:xfrm>
              <a:off x="4858022" y="3755257"/>
              <a:ext cx="3613240" cy="723447"/>
              <a:chOff x="3819787" y="3820831"/>
              <a:chExt cx="3613240" cy="723447"/>
            </a:xfrm>
          </p:grpSpPr>
          <p:sp>
            <p:nvSpPr>
              <p:cNvPr id="30" name="TextBox 29">
                <a:extLst>
                  <a:ext uri="{FF2B5EF4-FFF2-40B4-BE49-F238E27FC236}">
                    <a16:creationId xmlns:a16="http://schemas.microsoft.com/office/drawing/2014/main" id="{6CB53CD6-C7EB-BABE-2BD9-F3C6AFB782C9}"/>
                  </a:ext>
                </a:extLst>
              </p:cNvPr>
              <p:cNvSpPr txBox="1"/>
              <p:nvPr/>
            </p:nvSpPr>
            <p:spPr>
              <a:xfrm>
                <a:off x="3819787" y="3820831"/>
                <a:ext cx="3613240" cy="7234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Storage Classes</a:t>
                </a:r>
              </a:p>
            </p:txBody>
          </p:sp>
          <p:grpSp>
            <p:nvGrpSpPr>
              <p:cNvPr id="31" name="Group 30">
                <a:extLst>
                  <a:ext uri="{FF2B5EF4-FFF2-40B4-BE49-F238E27FC236}">
                    <a16:creationId xmlns:a16="http://schemas.microsoft.com/office/drawing/2014/main" id="{DF516B9D-2DB2-B2B1-53B1-A9077061D867}"/>
                  </a:ext>
                </a:extLst>
              </p:cNvPr>
              <p:cNvGrpSpPr/>
              <p:nvPr/>
            </p:nvGrpSpPr>
            <p:grpSpPr>
              <a:xfrm>
                <a:off x="3925881" y="4197575"/>
                <a:ext cx="3401051" cy="243319"/>
                <a:chOff x="5115592" y="392679"/>
                <a:chExt cx="3401051" cy="243319"/>
              </a:xfrm>
            </p:grpSpPr>
            <p:sp>
              <p:nvSpPr>
                <p:cNvPr id="32" name="TextBox 31">
                  <a:extLst>
                    <a:ext uri="{FF2B5EF4-FFF2-40B4-BE49-F238E27FC236}">
                      <a16:creationId xmlns:a16="http://schemas.microsoft.com/office/drawing/2014/main" id="{584552DB-DF1C-F40C-A050-0E8CD51EEA22}"/>
                    </a:ext>
                  </a:extLst>
                </p:cNvPr>
                <p:cNvSpPr txBox="1"/>
                <p:nvPr/>
              </p:nvSpPr>
              <p:spPr>
                <a:xfrm>
                  <a:off x="5115592"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Storage Class</a:t>
                  </a:r>
                </a:p>
              </p:txBody>
            </p:sp>
            <p:sp>
              <p:nvSpPr>
                <p:cNvPr id="33" name="TextBox 32">
                  <a:extLst>
                    <a:ext uri="{FF2B5EF4-FFF2-40B4-BE49-F238E27FC236}">
                      <a16:creationId xmlns:a16="http://schemas.microsoft.com/office/drawing/2014/main" id="{63F01E2D-B68F-3094-27FA-8A6603120E16}"/>
                    </a:ext>
                  </a:extLst>
                </p:cNvPr>
                <p:cNvSpPr txBox="1"/>
                <p:nvPr/>
              </p:nvSpPr>
              <p:spPr>
                <a:xfrm>
                  <a:off x="6852435" y="392679"/>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Storage Class</a:t>
                  </a:r>
                </a:p>
              </p:txBody>
            </p:sp>
          </p:grpSp>
        </p:grpSp>
        <p:grpSp>
          <p:nvGrpSpPr>
            <p:cNvPr id="12" name="Group 11">
              <a:extLst>
                <a:ext uri="{FF2B5EF4-FFF2-40B4-BE49-F238E27FC236}">
                  <a16:creationId xmlns:a16="http://schemas.microsoft.com/office/drawing/2014/main" id="{4222C9AB-0E69-207D-1243-CBDAB5F0A9AE}"/>
                </a:ext>
              </a:extLst>
            </p:cNvPr>
            <p:cNvGrpSpPr/>
            <p:nvPr/>
          </p:nvGrpSpPr>
          <p:grpSpPr>
            <a:xfrm>
              <a:off x="718638" y="4929427"/>
              <a:ext cx="11892008" cy="1528497"/>
              <a:chOff x="1484295" y="4884577"/>
              <a:chExt cx="11892008" cy="1528497"/>
            </a:xfrm>
          </p:grpSpPr>
          <p:grpSp>
            <p:nvGrpSpPr>
              <p:cNvPr id="11" name="Group 10">
                <a:extLst>
                  <a:ext uri="{FF2B5EF4-FFF2-40B4-BE49-F238E27FC236}">
                    <a16:creationId xmlns:a16="http://schemas.microsoft.com/office/drawing/2014/main" id="{D5E958B9-795A-5798-9919-2ED9E7013DC4}"/>
                  </a:ext>
                </a:extLst>
              </p:cNvPr>
              <p:cNvGrpSpPr/>
              <p:nvPr/>
            </p:nvGrpSpPr>
            <p:grpSpPr>
              <a:xfrm>
                <a:off x="4480463" y="4884577"/>
                <a:ext cx="2857379" cy="1528497"/>
                <a:chOff x="4480463" y="4884577"/>
                <a:chExt cx="2857379" cy="1528497"/>
              </a:xfrm>
            </p:grpSpPr>
            <p:grpSp>
              <p:nvGrpSpPr>
                <p:cNvPr id="49" name="Group 48">
                  <a:extLst>
                    <a:ext uri="{FF2B5EF4-FFF2-40B4-BE49-F238E27FC236}">
                      <a16:creationId xmlns:a16="http://schemas.microsoft.com/office/drawing/2014/main" id="{9E9C6D40-54A1-58E0-57A4-8D7F25BE688D}"/>
                    </a:ext>
                  </a:extLst>
                </p:cNvPr>
                <p:cNvGrpSpPr/>
                <p:nvPr/>
              </p:nvGrpSpPr>
              <p:grpSpPr>
                <a:xfrm>
                  <a:off x="4669244" y="5141101"/>
                  <a:ext cx="2668598" cy="1271973"/>
                  <a:chOff x="2378204" y="5141101"/>
                  <a:chExt cx="2291039" cy="1271973"/>
                </a:xfrm>
              </p:grpSpPr>
              <p:sp>
                <p:nvSpPr>
                  <p:cNvPr id="53" name="TextBox 52">
                    <a:extLst>
                      <a:ext uri="{FF2B5EF4-FFF2-40B4-BE49-F238E27FC236}">
                        <a16:creationId xmlns:a16="http://schemas.microsoft.com/office/drawing/2014/main" id="{753F3734-7B7E-625D-B22B-EAD683F279AA}"/>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Controller API Service Persistent Volumes</a:t>
                    </a:r>
                  </a:p>
                </p:txBody>
              </p:sp>
              <p:grpSp>
                <p:nvGrpSpPr>
                  <p:cNvPr id="54" name="Group 53">
                    <a:extLst>
                      <a:ext uri="{FF2B5EF4-FFF2-40B4-BE49-F238E27FC236}">
                        <a16:creationId xmlns:a16="http://schemas.microsoft.com/office/drawing/2014/main" id="{B21F59AB-53F5-8623-D602-1FF10D158A7A}"/>
                      </a:ext>
                    </a:extLst>
                  </p:cNvPr>
                  <p:cNvGrpSpPr/>
                  <p:nvPr/>
                </p:nvGrpSpPr>
                <p:grpSpPr>
                  <a:xfrm>
                    <a:off x="2691619" y="5612347"/>
                    <a:ext cx="1664208" cy="636424"/>
                    <a:chOff x="2463912" y="3270242"/>
                    <a:chExt cx="1664208" cy="636424"/>
                  </a:xfrm>
                </p:grpSpPr>
                <p:sp>
                  <p:nvSpPr>
                    <p:cNvPr id="55" name="TextBox 54">
                      <a:extLst>
                        <a:ext uri="{FF2B5EF4-FFF2-40B4-BE49-F238E27FC236}">
                          <a16:creationId xmlns:a16="http://schemas.microsoft.com/office/drawing/2014/main" id="{8B5FEFA2-9836-9CB0-0B0E-A266BE88A944}"/>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56" name="TextBox 55">
                      <a:extLst>
                        <a:ext uri="{FF2B5EF4-FFF2-40B4-BE49-F238E27FC236}">
                          <a16:creationId xmlns:a16="http://schemas.microsoft.com/office/drawing/2014/main" id="{3C4F62A6-30C9-2DC3-1746-C6D5403E8B50}"/>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52" name="Picture 6">
                  <a:extLst>
                    <a:ext uri="{FF2B5EF4-FFF2-40B4-BE49-F238E27FC236}">
                      <a16:creationId xmlns:a16="http://schemas.microsoft.com/office/drawing/2014/main" id="{FFBFF3D9-0909-25A3-FF07-74FCDA3F69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5E2F36C4-6A66-EE80-39A4-EE8D87A540D5}"/>
                  </a:ext>
                </a:extLst>
              </p:cNvPr>
              <p:cNvGrpSpPr/>
              <p:nvPr/>
            </p:nvGrpSpPr>
            <p:grpSpPr>
              <a:xfrm>
                <a:off x="1484295" y="4884577"/>
                <a:ext cx="2857379" cy="1528497"/>
                <a:chOff x="4480463" y="4884577"/>
                <a:chExt cx="2857379" cy="1528497"/>
              </a:xfrm>
            </p:grpSpPr>
            <p:grpSp>
              <p:nvGrpSpPr>
                <p:cNvPr id="72" name="Group 71">
                  <a:extLst>
                    <a:ext uri="{FF2B5EF4-FFF2-40B4-BE49-F238E27FC236}">
                      <a16:creationId xmlns:a16="http://schemas.microsoft.com/office/drawing/2014/main" id="{92A4151C-DEBE-1676-A111-78A59AFE5B5D}"/>
                    </a:ext>
                  </a:extLst>
                </p:cNvPr>
                <p:cNvGrpSpPr/>
                <p:nvPr/>
              </p:nvGrpSpPr>
              <p:grpSpPr>
                <a:xfrm>
                  <a:off x="4669244" y="5141101"/>
                  <a:ext cx="2668598" cy="1271973"/>
                  <a:chOff x="2378204" y="5141101"/>
                  <a:chExt cx="2291039" cy="1271973"/>
                </a:xfrm>
              </p:grpSpPr>
              <p:sp>
                <p:nvSpPr>
                  <p:cNvPr id="74" name="TextBox 73">
                    <a:extLst>
                      <a:ext uri="{FF2B5EF4-FFF2-40B4-BE49-F238E27FC236}">
                        <a16:creationId xmlns:a16="http://schemas.microsoft.com/office/drawing/2014/main" id="{A65EEFBF-5504-9EF2-7FDF-51AF2A09B99F}"/>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Controller SQL Persistent Volumes</a:t>
                    </a:r>
                  </a:p>
                </p:txBody>
              </p:sp>
              <p:grpSp>
                <p:nvGrpSpPr>
                  <p:cNvPr id="75" name="Group 74">
                    <a:extLst>
                      <a:ext uri="{FF2B5EF4-FFF2-40B4-BE49-F238E27FC236}">
                        <a16:creationId xmlns:a16="http://schemas.microsoft.com/office/drawing/2014/main" id="{7C8C3A28-B80B-ACC6-7AF5-EBEA2208E63B}"/>
                      </a:ext>
                    </a:extLst>
                  </p:cNvPr>
                  <p:cNvGrpSpPr/>
                  <p:nvPr/>
                </p:nvGrpSpPr>
                <p:grpSpPr>
                  <a:xfrm>
                    <a:off x="2691619" y="5612347"/>
                    <a:ext cx="1664208" cy="636424"/>
                    <a:chOff x="2463912" y="3270242"/>
                    <a:chExt cx="1664208" cy="636424"/>
                  </a:xfrm>
                </p:grpSpPr>
                <p:sp>
                  <p:nvSpPr>
                    <p:cNvPr id="76" name="TextBox 75">
                      <a:extLst>
                        <a:ext uri="{FF2B5EF4-FFF2-40B4-BE49-F238E27FC236}">
                          <a16:creationId xmlns:a16="http://schemas.microsoft.com/office/drawing/2014/main" id="{4728C8F2-37A1-29F7-719B-865DDCFAB0F2}"/>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77" name="TextBox 76">
                      <a:extLst>
                        <a:ext uri="{FF2B5EF4-FFF2-40B4-BE49-F238E27FC236}">
                          <a16:creationId xmlns:a16="http://schemas.microsoft.com/office/drawing/2014/main" id="{83170327-A49F-9505-691D-A30F9C1A2A3E}"/>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73" name="Picture 6">
                  <a:extLst>
                    <a:ext uri="{FF2B5EF4-FFF2-40B4-BE49-F238E27FC236}">
                      <a16:creationId xmlns:a16="http://schemas.microsoft.com/office/drawing/2014/main" id="{2191A7E2-EACC-E3B7-A25A-8F6A1D7CC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20445EBC-CA6F-4057-3D5A-A38D07C1E2F7}"/>
                  </a:ext>
                </a:extLst>
              </p:cNvPr>
              <p:cNvGrpSpPr/>
              <p:nvPr/>
            </p:nvGrpSpPr>
            <p:grpSpPr>
              <a:xfrm>
                <a:off x="7478791" y="4884577"/>
                <a:ext cx="2857379" cy="1528497"/>
                <a:chOff x="4480463" y="4884577"/>
                <a:chExt cx="2857379" cy="1528497"/>
              </a:xfrm>
            </p:grpSpPr>
            <p:grpSp>
              <p:nvGrpSpPr>
                <p:cNvPr id="79" name="Group 78">
                  <a:extLst>
                    <a:ext uri="{FF2B5EF4-FFF2-40B4-BE49-F238E27FC236}">
                      <a16:creationId xmlns:a16="http://schemas.microsoft.com/office/drawing/2014/main" id="{080CD8B4-C935-C78C-1365-3AE7B93C4A1F}"/>
                    </a:ext>
                  </a:extLst>
                </p:cNvPr>
                <p:cNvGrpSpPr/>
                <p:nvPr/>
              </p:nvGrpSpPr>
              <p:grpSpPr>
                <a:xfrm>
                  <a:off x="4669244" y="5141101"/>
                  <a:ext cx="2668598" cy="1271973"/>
                  <a:chOff x="2378204" y="5141101"/>
                  <a:chExt cx="2291039" cy="1271973"/>
                </a:xfrm>
              </p:grpSpPr>
              <p:sp>
                <p:nvSpPr>
                  <p:cNvPr id="81" name="TextBox 80">
                    <a:extLst>
                      <a:ext uri="{FF2B5EF4-FFF2-40B4-BE49-F238E27FC236}">
                        <a16:creationId xmlns:a16="http://schemas.microsoft.com/office/drawing/2014/main" id="{1D92F1F3-BE29-A4FE-FEA6-900D9AED5802}"/>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Metrics DB Persistent Volumes</a:t>
                    </a:r>
                  </a:p>
                </p:txBody>
              </p:sp>
              <p:grpSp>
                <p:nvGrpSpPr>
                  <p:cNvPr id="82" name="Group 81">
                    <a:extLst>
                      <a:ext uri="{FF2B5EF4-FFF2-40B4-BE49-F238E27FC236}">
                        <a16:creationId xmlns:a16="http://schemas.microsoft.com/office/drawing/2014/main" id="{8B58DBBF-C3A7-BC91-8D75-6618C09F6B8B}"/>
                      </a:ext>
                    </a:extLst>
                  </p:cNvPr>
                  <p:cNvGrpSpPr/>
                  <p:nvPr/>
                </p:nvGrpSpPr>
                <p:grpSpPr>
                  <a:xfrm>
                    <a:off x="2691619" y="5612347"/>
                    <a:ext cx="1664208" cy="636424"/>
                    <a:chOff x="2463912" y="3270242"/>
                    <a:chExt cx="1664208" cy="636424"/>
                  </a:xfrm>
                </p:grpSpPr>
                <p:sp>
                  <p:nvSpPr>
                    <p:cNvPr id="83" name="TextBox 82">
                      <a:extLst>
                        <a:ext uri="{FF2B5EF4-FFF2-40B4-BE49-F238E27FC236}">
                          <a16:creationId xmlns:a16="http://schemas.microsoft.com/office/drawing/2014/main" id="{228A2A71-198E-4010-BFBC-765C4B0BA692}"/>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84" name="TextBox 83">
                      <a:extLst>
                        <a:ext uri="{FF2B5EF4-FFF2-40B4-BE49-F238E27FC236}">
                          <a16:creationId xmlns:a16="http://schemas.microsoft.com/office/drawing/2014/main" id="{143EBE2E-153A-1FB7-3202-E2197791A0D9}"/>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80" name="Picture 6">
                  <a:extLst>
                    <a:ext uri="{FF2B5EF4-FFF2-40B4-BE49-F238E27FC236}">
                      <a16:creationId xmlns:a16="http://schemas.microsoft.com/office/drawing/2014/main" id="{E75ADF37-C032-9F1D-E55F-C2D72EC04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9DC503B8-6830-0D24-CDAC-12BF63980167}"/>
                  </a:ext>
                </a:extLst>
              </p:cNvPr>
              <p:cNvGrpSpPr/>
              <p:nvPr/>
            </p:nvGrpSpPr>
            <p:grpSpPr>
              <a:xfrm>
                <a:off x="10518924" y="4884577"/>
                <a:ext cx="2857379" cy="1528497"/>
                <a:chOff x="4480463" y="4884577"/>
                <a:chExt cx="2857379" cy="1528497"/>
              </a:xfrm>
            </p:grpSpPr>
            <p:grpSp>
              <p:nvGrpSpPr>
                <p:cNvPr id="86" name="Group 85">
                  <a:extLst>
                    <a:ext uri="{FF2B5EF4-FFF2-40B4-BE49-F238E27FC236}">
                      <a16:creationId xmlns:a16="http://schemas.microsoft.com/office/drawing/2014/main" id="{7EAB9603-0FE4-AB97-FEA0-15A2875DD791}"/>
                    </a:ext>
                  </a:extLst>
                </p:cNvPr>
                <p:cNvGrpSpPr/>
                <p:nvPr/>
              </p:nvGrpSpPr>
              <p:grpSpPr>
                <a:xfrm>
                  <a:off x="4669244" y="5141101"/>
                  <a:ext cx="2668598" cy="1271973"/>
                  <a:chOff x="2378204" y="5141101"/>
                  <a:chExt cx="2291039" cy="1271973"/>
                </a:xfrm>
              </p:grpSpPr>
              <p:sp>
                <p:nvSpPr>
                  <p:cNvPr id="88" name="TextBox 87">
                    <a:extLst>
                      <a:ext uri="{FF2B5EF4-FFF2-40B4-BE49-F238E27FC236}">
                        <a16:creationId xmlns:a16="http://schemas.microsoft.com/office/drawing/2014/main" id="{BC149167-C6D1-77AE-06AA-A581CBF5786D}"/>
                      </a:ext>
                    </a:extLst>
                  </p:cNvPr>
                  <p:cNvSpPr txBox="1"/>
                  <p:nvPr/>
                </p:nvSpPr>
                <p:spPr>
                  <a:xfrm>
                    <a:off x="2378204" y="5141101"/>
                    <a:ext cx="2291039" cy="12719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 DB Persistent Volumes</a:t>
                    </a:r>
                  </a:p>
                </p:txBody>
              </p:sp>
              <p:grpSp>
                <p:nvGrpSpPr>
                  <p:cNvPr id="89" name="Group 88">
                    <a:extLst>
                      <a:ext uri="{FF2B5EF4-FFF2-40B4-BE49-F238E27FC236}">
                        <a16:creationId xmlns:a16="http://schemas.microsoft.com/office/drawing/2014/main" id="{74BA344F-9AAC-1EC1-CC50-6AED714EA201}"/>
                      </a:ext>
                    </a:extLst>
                  </p:cNvPr>
                  <p:cNvGrpSpPr/>
                  <p:nvPr/>
                </p:nvGrpSpPr>
                <p:grpSpPr>
                  <a:xfrm>
                    <a:off x="2691619" y="5612347"/>
                    <a:ext cx="1664208" cy="636424"/>
                    <a:chOff x="2463912" y="3270242"/>
                    <a:chExt cx="1664208" cy="636424"/>
                  </a:xfrm>
                </p:grpSpPr>
                <p:sp>
                  <p:nvSpPr>
                    <p:cNvPr id="90" name="TextBox 89">
                      <a:extLst>
                        <a:ext uri="{FF2B5EF4-FFF2-40B4-BE49-F238E27FC236}">
                          <a16:creationId xmlns:a16="http://schemas.microsoft.com/office/drawing/2014/main" id="{BDCEA545-66BB-7FB9-907E-BC711370C9C6}"/>
                        </a:ext>
                      </a:extLst>
                    </p:cNvPr>
                    <p:cNvSpPr txBox="1"/>
                    <p:nvPr/>
                  </p:nvSpPr>
                  <p:spPr>
                    <a:xfrm>
                      <a:off x="2463912" y="3270242"/>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Logs</a:t>
                      </a:r>
                    </a:p>
                  </p:txBody>
                </p:sp>
                <p:sp>
                  <p:nvSpPr>
                    <p:cNvPr id="97" name="TextBox 96">
                      <a:extLst>
                        <a:ext uri="{FF2B5EF4-FFF2-40B4-BE49-F238E27FC236}">
                          <a16:creationId xmlns:a16="http://schemas.microsoft.com/office/drawing/2014/main" id="{2220894C-FE83-1DF0-45FF-F61F70FBF002}"/>
                        </a:ext>
                      </a:extLst>
                    </p:cNvPr>
                    <p:cNvSpPr txBox="1"/>
                    <p:nvPr/>
                  </p:nvSpPr>
                  <p:spPr>
                    <a:xfrm>
                      <a:off x="2463912" y="3663347"/>
                      <a:ext cx="1664208" cy="2433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a:t>
                      </a:r>
                    </a:p>
                  </p:txBody>
                </p:sp>
              </p:grpSp>
            </p:grpSp>
            <p:pic>
              <p:nvPicPr>
                <p:cNvPr id="87" name="Picture 6">
                  <a:extLst>
                    <a:ext uri="{FF2B5EF4-FFF2-40B4-BE49-F238E27FC236}">
                      <a16:creationId xmlns:a16="http://schemas.microsoft.com/office/drawing/2014/main" id="{45B30284-1346-12E4-2EAB-E9CB040F3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463" y="4884577"/>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99" name="Connector: Elbow 98">
              <a:extLst>
                <a:ext uri="{FF2B5EF4-FFF2-40B4-BE49-F238E27FC236}">
                  <a16:creationId xmlns:a16="http://schemas.microsoft.com/office/drawing/2014/main" id="{11797979-8D6F-A943-B221-84D46E953D07}"/>
                </a:ext>
              </a:extLst>
            </p:cNvPr>
            <p:cNvCxnSpPr>
              <a:cxnSpLocks/>
              <a:stCxn id="53" idx="0"/>
              <a:endCxn id="30" idx="2"/>
            </p:cNvCxnSpPr>
            <p:nvPr/>
          </p:nvCxnSpPr>
          <p:spPr>
            <a:xfrm rot="5400000" flipH="1" flipV="1">
              <a:off x="5597641" y="4118950"/>
              <a:ext cx="707247" cy="1426756"/>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4E68CE28-9F3C-62F4-F546-569BF02F6458}"/>
                </a:ext>
              </a:extLst>
            </p:cNvPr>
            <p:cNvCxnSpPr>
              <a:cxnSpLocks/>
              <a:stCxn id="81" idx="0"/>
              <a:endCxn id="30" idx="2"/>
            </p:cNvCxnSpPr>
            <p:nvPr/>
          </p:nvCxnSpPr>
          <p:spPr>
            <a:xfrm rot="16200000" flipV="1">
              <a:off x="7096805" y="4046542"/>
              <a:ext cx="707247" cy="1571572"/>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96E45-E0BA-3489-DB05-EF60B7A97E31}"/>
                </a:ext>
              </a:extLst>
            </p:cNvPr>
            <p:cNvCxnSpPr>
              <a:stCxn id="43" idx="2"/>
              <a:endCxn id="30" idx="0"/>
            </p:cNvCxnSpPr>
            <p:nvPr/>
          </p:nvCxnSpPr>
          <p:spPr>
            <a:xfrm flipH="1">
              <a:off x="6664642" y="3094766"/>
              <a:ext cx="1" cy="6604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0ADA634-F978-7349-56FD-E6A265272F3A}"/>
                </a:ext>
              </a:extLst>
            </p:cNvPr>
            <p:cNvCxnSpPr>
              <a:cxnSpLocks/>
              <a:stCxn id="88" idx="0"/>
              <a:endCxn id="30" idx="2"/>
            </p:cNvCxnSpPr>
            <p:nvPr/>
          </p:nvCxnSpPr>
          <p:spPr>
            <a:xfrm rot="16200000" flipV="1">
              <a:off x="8616872" y="2526475"/>
              <a:ext cx="707247" cy="4611705"/>
            </a:xfrm>
            <a:prstGeom prst="bentConnector3">
              <a:avLst>
                <a:gd name="adj1" fmla="val 50000"/>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6" name="Graphic 115" descr="Kuberenetes icon">
            <a:extLst>
              <a:ext uri="{FF2B5EF4-FFF2-40B4-BE49-F238E27FC236}">
                <a16:creationId xmlns:a16="http://schemas.microsoft.com/office/drawing/2014/main" id="{650B85BA-6831-8DB5-85B7-B93A8CAB42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06500" y="920484"/>
            <a:ext cx="365760" cy="365760"/>
          </a:xfrm>
          <a:prstGeom prst="rect">
            <a:avLst/>
          </a:prstGeom>
        </p:spPr>
      </p:pic>
    </p:spTree>
    <p:extLst>
      <p:ext uri="{BB962C8B-B14F-4D97-AF65-F5344CB8AC3E}">
        <p14:creationId xmlns:p14="http://schemas.microsoft.com/office/powerpoint/2010/main" val="513722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p:txBody>
          <a:bodyPr/>
          <a:lstStyle/>
          <a:p>
            <a:pPr algn="ctr"/>
            <a:r>
              <a:rPr lang="en-GB" dirty="0">
                <a:solidFill>
                  <a:srgbClr val="0070C0"/>
                </a:solidFill>
              </a:rPr>
              <a:t>Our Services Are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2"/>
          <a:stretch>
            <a:fillRect/>
          </a:stretch>
        </p:blipFill>
        <p:spPr>
          <a:xfrm>
            <a:off x="296923" y="2185573"/>
            <a:ext cx="3673254" cy="3083962"/>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3"/>
          <a:stretch>
            <a:fillRect/>
          </a:stretch>
        </p:blipFill>
        <p:spPr>
          <a:xfrm>
            <a:off x="4294593" y="2236104"/>
            <a:ext cx="3602813" cy="3033431"/>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4"/>
          <a:stretch>
            <a:fillRect/>
          </a:stretch>
        </p:blipFill>
        <p:spPr>
          <a:xfrm>
            <a:off x="8221824" y="2236104"/>
            <a:ext cx="3653905" cy="3033431"/>
          </a:xfrm>
          <a:prstGeom prst="rect">
            <a:avLst/>
          </a:prstGeom>
        </p:spPr>
      </p:pic>
    </p:spTree>
    <p:extLst>
      <p:ext uri="{BB962C8B-B14F-4D97-AF65-F5344CB8AC3E}">
        <p14:creationId xmlns:p14="http://schemas.microsoft.com/office/powerpoint/2010/main" val="337704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noProof="0">
                <a:solidFill>
                  <a:schemeClr val="tx1"/>
                </a:solidFill>
                <a:latin typeface="Tenorite" panose="00000500000000000000" pitchFamily="2" charset="0"/>
              </a:rPr>
              <a:t>Disaster Recovery using Failover Groups – Primary site active</a:t>
            </a:r>
            <a:endParaRPr lang="en-US">
              <a:latin typeface="Tenorite" panose="00000500000000000000" pitchFamily="2" charset="0"/>
            </a:endParaRPr>
          </a:p>
        </p:txBody>
      </p:sp>
      <p:grpSp>
        <p:nvGrpSpPr>
          <p:cNvPr id="15" name="Group 14">
            <a:extLst>
              <a:ext uri="{FF2B5EF4-FFF2-40B4-BE49-F238E27FC236}">
                <a16:creationId xmlns:a16="http://schemas.microsoft.com/office/drawing/2014/main" id="{8B983233-AEE1-E2EA-4C64-2262F3785D7A}"/>
              </a:ext>
              <a:ext uri="{C183D7F6-B498-43B3-948B-1728B52AA6E4}">
                <adec:decorative xmlns:adec="http://schemas.microsoft.com/office/drawing/2017/decorative" val="1"/>
              </a:ext>
            </a:extLst>
          </p:cNvPr>
          <p:cNvGrpSpPr/>
          <p:nvPr/>
        </p:nvGrpSpPr>
        <p:grpSpPr>
          <a:xfrm>
            <a:off x="242851" y="894939"/>
            <a:ext cx="11706299" cy="5762219"/>
            <a:chOff x="242850" y="894939"/>
            <a:chExt cx="11706299" cy="5762219"/>
          </a:xfrm>
        </p:grpSpPr>
        <p:sp>
          <p:nvSpPr>
            <p:cNvPr id="105" name="Rectangle 104">
              <a:extLst>
                <a:ext uri="{FF2B5EF4-FFF2-40B4-BE49-F238E27FC236}">
                  <a16:creationId xmlns:a16="http://schemas.microsoft.com/office/drawing/2014/main" id="{750616A0-3BD2-4644-ECBE-9E7117E7F95A}"/>
                </a:ext>
              </a:extLst>
            </p:cNvPr>
            <p:cNvSpPr/>
            <p:nvPr/>
          </p:nvSpPr>
          <p:spPr bwMode="auto">
            <a:xfrm>
              <a:off x="242850" y="894939"/>
              <a:ext cx="11706299" cy="535509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04" name="Graphic 103" descr="Kuberenetes icon">
              <a:extLst>
                <a:ext uri="{FF2B5EF4-FFF2-40B4-BE49-F238E27FC236}">
                  <a16:creationId xmlns:a16="http://schemas.microsoft.com/office/drawing/2014/main" id="{77F3F41E-3BC2-1CAF-81B4-022E4354D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9856" y="980020"/>
              <a:ext cx="377578" cy="365760"/>
            </a:xfrm>
            <a:prstGeom prst="rect">
              <a:avLst/>
            </a:prstGeom>
          </p:spPr>
        </p:pic>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570681" y="6366309"/>
              <a:ext cx="3493008"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1 (Primary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346887" y="5436001"/>
              <a:ext cx="149822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47259" y="5824122"/>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47259" y="6360287"/>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Application clients</a:t>
              </a: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40460" y="2965121"/>
              <a:ext cx="586688" cy="37394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Distributed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Group</a:t>
              </a:r>
              <a:endParaRPr kumimoji="0" lang="en-US" sz="900" b="0" i="0" u="none" strike="noStrike" kern="1200" cap="none" spc="0" normalizeH="0" baseline="0" noProof="0">
                <a:ln>
                  <a:noFill/>
                </a:ln>
                <a:solidFill>
                  <a:srgbClr val="CC0066"/>
                </a:solidFill>
                <a:effectLst/>
                <a:uLnTx/>
                <a:uFillTx/>
                <a:latin typeface="Tenorite" panose="00000500000000000000" pitchFamily="2" charset="0"/>
                <a:ea typeface="+mn-ea"/>
                <a:cs typeface="+mn-cs"/>
              </a:endParaRP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216459"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8" name="Rectangle 317">
              <a:extLst>
                <a:ext uri="{FF2B5EF4-FFF2-40B4-BE49-F238E27FC236}">
                  <a16:creationId xmlns:a16="http://schemas.microsoft.com/office/drawing/2014/main" id="{9B1E2807-4688-AE54-9F62-169361C99758}"/>
                </a:ext>
                <a:ext uri="{C183D7F6-B498-43B3-948B-1728B52AA6E4}">
                  <adec:decorative xmlns:adec="http://schemas.microsoft.com/office/drawing/2017/decorative" val="1"/>
                </a:ext>
              </a:extLst>
            </p:cNvPr>
            <p:cNvSpPr/>
            <p:nvPr/>
          </p:nvSpPr>
          <p:spPr bwMode="auto">
            <a:xfrm>
              <a:off x="9863761"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9" name="Rectangle 318">
              <a:extLst>
                <a:ext uri="{FF2B5EF4-FFF2-40B4-BE49-F238E27FC236}">
                  <a16:creationId xmlns:a16="http://schemas.microsoft.com/office/drawing/2014/main" id="{CCB2B426-2D2A-56CD-3A64-2B9DA1230711}"/>
                </a:ext>
                <a:ext uri="{C183D7F6-B498-43B3-948B-1728B52AA6E4}">
                  <adec:decorative xmlns:adec="http://schemas.microsoft.com/office/drawing/2017/decorative" val="1"/>
                </a:ext>
              </a:extLst>
            </p:cNvPr>
            <p:cNvSpPr/>
            <p:nvPr/>
          </p:nvSpPr>
          <p:spPr bwMode="auto">
            <a:xfrm>
              <a:off x="9921916"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321" name="Straight Connector 320">
              <a:extLst>
                <a:ext uri="{FF2B5EF4-FFF2-40B4-BE49-F238E27FC236}">
                  <a16:creationId xmlns:a16="http://schemas.microsoft.com/office/drawing/2014/main" id="{806C916F-E726-4690-CE24-0D53683A83FC}"/>
                </a:ext>
                <a:ext uri="{C183D7F6-B498-43B3-948B-1728B52AA6E4}">
                  <adec:decorative xmlns:adec="http://schemas.microsoft.com/office/drawing/2017/decorative" val="1"/>
                </a:ext>
              </a:extLst>
            </p:cNvPr>
            <p:cNvCxnSpPr>
              <a:cxnSpLocks/>
              <a:stCxn id="322" idx="2"/>
              <a:endCxn id="326" idx="0"/>
            </p:cNvCxnSpPr>
            <p:nvPr/>
          </p:nvCxnSpPr>
          <p:spPr>
            <a:xfrm>
              <a:off x="9076481"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322" name="Rectangle 321">
              <a:extLst>
                <a:ext uri="{FF2B5EF4-FFF2-40B4-BE49-F238E27FC236}">
                  <a16:creationId xmlns:a16="http://schemas.microsoft.com/office/drawing/2014/main" id="{6D78F391-FAA8-7E4B-0CFB-C3E8BA5B0B41}"/>
                </a:ext>
                <a:ext uri="{C183D7F6-B498-43B3-948B-1728B52AA6E4}">
                  <adec:decorative xmlns:adec="http://schemas.microsoft.com/office/drawing/2017/decorative" val="1"/>
                </a:ext>
              </a:extLst>
            </p:cNvPr>
            <p:cNvSpPr/>
            <p:nvPr/>
          </p:nvSpPr>
          <p:spPr bwMode="auto">
            <a:xfrm>
              <a:off x="8419757"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323" name="Rectangle 322">
              <a:extLst>
                <a:ext uri="{FF2B5EF4-FFF2-40B4-BE49-F238E27FC236}">
                  <a16:creationId xmlns:a16="http://schemas.microsoft.com/office/drawing/2014/main" id="{33B0D8F0-0CFA-476B-992D-D1D5285120FF}"/>
                </a:ext>
                <a:ext uri="{C183D7F6-B498-43B3-948B-1728B52AA6E4}">
                  <adec:decorative xmlns:adec="http://schemas.microsoft.com/office/drawing/2017/decorative" val="1"/>
                </a:ext>
              </a:extLst>
            </p:cNvPr>
            <p:cNvSpPr/>
            <p:nvPr/>
          </p:nvSpPr>
          <p:spPr bwMode="auto">
            <a:xfrm>
              <a:off x="6975755"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4" name="Rectangle 323">
              <a:extLst>
                <a:ext uri="{FF2B5EF4-FFF2-40B4-BE49-F238E27FC236}">
                  <a16:creationId xmlns:a16="http://schemas.microsoft.com/office/drawing/2014/main" id="{B7FC5293-983F-5096-E775-E8673DBB0A82}"/>
                </a:ext>
                <a:ext uri="{C183D7F6-B498-43B3-948B-1728B52AA6E4}">
                  <adec:decorative xmlns:adec="http://schemas.microsoft.com/office/drawing/2017/decorative" val="1"/>
                </a:ext>
              </a:extLst>
            </p:cNvPr>
            <p:cNvSpPr/>
            <p:nvPr/>
          </p:nvSpPr>
          <p:spPr bwMode="auto">
            <a:xfrm>
              <a:off x="7033909"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5" name="Picture 2">
              <a:extLst>
                <a:ext uri="{FF2B5EF4-FFF2-40B4-BE49-F238E27FC236}">
                  <a16:creationId xmlns:a16="http://schemas.microsoft.com/office/drawing/2014/main" id="{7295B48F-A8D5-1C6C-3EA3-BA91E24428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1694"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26" name="Rectangle 325">
              <a:extLst>
                <a:ext uri="{FF2B5EF4-FFF2-40B4-BE49-F238E27FC236}">
                  <a16:creationId xmlns:a16="http://schemas.microsoft.com/office/drawing/2014/main" id="{F6808F1D-72D2-110B-BB22-2BE185781ACE}"/>
                </a:ext>
                <a:ext uri="{C183D7F6-B498-43B3-948B-1728B52AA6E4}">
                  <adec:decorative xmlns:adec="http://schemas.microsoft.com/office/drawing/2017/decorative" val="1"/>
                </a:ext>
              </a:extLst>
            </p:cNvPr>
            <p:cNvSpPr/>
            <p:nvPr/>
          </p:nvSpPr>
          <p:spPr bwMode="auto">
            <a:xfrm>
              <a:off x="8421133"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7" name="Rectangle 326">
              <a:extLst>
                <a:ext uri="{FF2B5EF4-FFF2-40B4-BE49-F238E27FC236}">
                  <a16:creationId xmlns:a16="http://schemas.microsoft.com/office/drawing/2014/main" id="{D86AE74F-823F-1B41-2F60-21576266D0C0}"/>
                </a:ext>
                <a:ext uri="{C183D7F6-B498-43B3-948B-1728B52AA6E4}">
                  <adec:decorative xmlns:adec="http://schemas.microsoft.com/office/drawing/2017/decorative" val="1"/>
                </a:ext>
              </a:extLst>
            </p:cNvPr>
            <p:cNvSpPr/>
            <p:nvPr/>
          </p:nvSpPr>
          <p:spPr bwMode="auto">
            <a:xfrm>
              <a:off x="8477913"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8" name="Picture 2">
              <a:extLst>
                <a:ext uri="{FF2B5EF4-FFF2-40B4-BE49-F238E27FC236}">
                  <a16:creationId xmlns:a16="http://schemas.microsoft.com/office/drawing/2014/main" id="{5FCFAB2E-E883-B871-12BB-6FC76B31F1A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696"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19565256-D4CD-7A61-F5DA-1FFEFCB4B75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9700"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30" name="Rectangle 329">
              <a:extLst>
                <a:ext uri="{FF2B5EF4-FFF2-40B4-BE49-F238E27FC236}">
                  <a16:creationId xmlns:a16="http://schemas.microsoft.com/office/drawing/2014/main" id="{831F4728-17C1-B635-4506-83481EBBD6E7}"/>
                </a:ext>
                <a:ext uri="{C183D7F6-B498-43B3-948B-1728B52AA6E4}">
                  <adec:decorative xmlns:adec="http://schemas.microsoft.com/office/drawing/2017/decorative" val="1"/>
                </a:ext>
              </a:extLst>
            </p:cNvPr>
            <p:cNvSpPr/>
            <p:nvPr/>
          </p:nvSpPr>
          <p:spPr bwMode="auto">
            <a:xfrm>
              <a:off x="8510761"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331" name="Graphic 330">
              <a:extLst>
                <a:ext uri="{FF2B5EF4-FFF2-40B4-BE49-F238E27FC236}">
                  <a16:creationId xmlns:a16="http://schemas.microsoft.com/office/drawing/2014/main" id="{7AF1D6E4-8A75-0F19-2DD8-1FF8756ABF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4685" y="2101517"/>
              <a:ext cx="298510" cy="289168"/>
            </a:xfrm>
            <a:prstGeom prst="rect">
              <a:avLst/>
            </a:prstGeom>
          </p:spPr>
        </p:pic>
        <p:cxnSp>
          <p:nvCxnSpPr>
            <p:cNvPr id="332" name="Connector: Elbow 331">
              <a:extLst>
                <a:ext uri="{FF2B5EF4-FFF2-40B4-BE49-F238E27FC236}">
                  <a16:creationId xmlns:a16="http://schemas.microsoft.com/office/drawing/2014/main" id="{D3882F29-B9CF-428D-2543-E6A6B1DE32E1}"/>
                </a:ext>
                <a:ext uri="{C183D7F6-B498-43B3-948B-1728B52AA6E4}">
                  <adec:decorative xmlns:adec="http://schemas.microsoft.com/office/drawing/2017/decorative" val="1"/>
                </a:ext>
              </a:extLst>
            </p:cNvPr>
            <p:cNvCxnSpPr>
              <a:cxnSpLocks/>
              <a:stCxn id="322" idx="2"/>
              <a:endCxn id="318" idx="0"/>
            </p:cNvCxnSpPr>
            <p:nvPr/>
          </p:nvCxnSpPr>
          <p:spPr>
            <a:xfrm rot="16200000" flipH="1">
              <a:off x="9705646"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33" name="Connector: Elbow 332">
              <a:extLst>
                <a:ext uri="{FF2B5EF4-FFF2-40B4-BE49-F238E27FC236}">
                  <a16:creationId xmlns:a16="http://schemas.microsoft.com/office/drawing/2014/main" id="{E5B21F2D-EDBE-681E-C0A2-1D9459BE94F3}"/>
                </a:ext>
                <a:ext uri="{C183D7F6-B498-43B3-948B-1728B52AA6E4}">
                  <adec:decorative xmlns:adec="http://schemas.microsoft.com/office/drawing/2017/decorative" val="1"/>
                </a:ext>
              </a:extLst>
            </p:cNvPr>
            <p:cNvCxnSpPr>
              <a:cxnSpLocks/>
              <a:stCxn id="322" idx="2"/>
              <a:endCxn id="323" idx="0"/>
            </p:cNvCxnSpPr>
            <p:nvPr/>
          </p:nvCxnSpPr>
          <p:spPr>
            <a:xfrm rot="5400000">
              <a:off x="8261643"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4" name="Rectangle 333">
              <a:extLst>
                <a:ext uri="{FF2B5EF4-FFF2-40B4-BE49-F238E27FC236}">
                  <a16:creationId xmlns:a16="http://schemas.microsoft.com/office/drawing/2014/main" id="{A4CDE1A6-AD53-0176-1B2C-517241AE11A2}"/>
                </a:ext>
                <a:ext uri="{C183D7F6-B498-43B3-948B-1728B52AA6E4}">
                  <adec:decorative xmlns:adec="http://schemas.microsoft.com/office/drawing/2017/decorative" val="1"/>
                </a:ext>
              </a:extLst>
            </p:cNvPr>
            <p:cNvSpPr/>
            <p:nvPr/>
          </p:nvSpPr>
          <p:spPr bwMode="auto">
            <a:xfrm>
              <a:off x="7139936"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335" name="Graphic 334">
              <a:extLst>
                <a:ext uri="{FF2B5EF4-FFF2-40B4-BE49-F238E27FC236}">
                  <a16:creationId xmlns:a16="http://schemas.microsoft.com/office/drawing/2014/main" id="{586FEDD3-095F-04C0-5CB6-F75F3009B2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7015" y="3612631"/>
              <a:ext cx="298510" cy="289168"/>
            </a:xfrm>
            <a:prstGeom prst="rect">
              <a:avLst/>
            </a:prstGeom>
          </p:spPr>
        </p:pic>
        <p:sp>
          <p:nvSpPr>
            <p:cNvPr id="336" name="Rectangle 335">
              <a:extLst>
                <a:ext uri="{FF2B5EF4-FFF2-40B4-BE49-F238E27FC236}">
                  <a16:creationId xmlns:a16="http://schemas.microsoft.com/office/drawing/2014/main" id="{C5ADF9B0-ADA5-C4CF-B627-5ADC46168D22}"/>
                </a:ext>
                <a:ext uri="{C183D7F6-B498-43B3-948B-1728B52AA6E4}">
                  <adec:decorative xmlns:adec="http://schemas.microsoft.com/office/drawing/2017/decorative" val="1"/>
                </a:ext>
              </a:extLst>
            </p:cNvPr>
            <p:cNvSpPr/>
            <p:nvPr/>
          </p:nvSpPr>
          <p:spPr bwMode="auto">
            <a:xfrm>
              <a:off x="7139936"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37" name="Rectangle 336">
              <a:extLst>
                <a:ext uri="{FF2B5EF4-FFF2-40B4-BE49-F238E27FC236}">
                  <a16:creationId xmlns:a16="http://schemas.microsoft.com/office/drawing/2014/main" id="{38CC6F4F-EFC6-AF21-F3E8-FB307AB024B7}"/>
                </a:ext>
                <a:ext uri="{C183D7F6-B498-43B3-948B-1728B52AA6E4}">
                  <adec:decorative xmlns:adec="http://schemas.microsoft.com/office/drawing/2017/decorative" val="1"/>
                </a:ext>
              </a:extLst>
            </p:cNvPr>
            <p:cNvSpPr/>
            <p:nvPr/>
          </p:nvSpPr>
          <p:spPr bwMode="auto">
            <a:xfrm>
              <a:off x="8583938"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38" name="Graphic 337">
              <a:extLst>
                <a:ext uri="{FF2B5EF4-FFF2-40B4-BE49-F238E27FC236}">
                  <a16:creationId xmlns:a16="http://schemas.microsoft.com/office/drawing/2014/main" id="{E31155FA-7BE2-79E7-F75E-8588A14151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8344" y="3612631"/>
              <a:ext cx="298510" cy="289168"/>
            </a:xfrm>
            <a:prstGeom prst="rect">
              <a:avLst/>
            </a:prstGeom>
          </p:spPr>
        </p:pic>
        <p:sp>
          <p:nvSpPr>
            <p:cNvPr id="339" name="Rectangle 338">
              <a:extLst>
                <a:ext uri="{FF2B5EF4-FFF2-40B4-BE49-F238E27FC236}">
                  <a16:creationId xmlns:a16="http://schemas.microsoft.com/office/drawing/2014/main" id="{B6213B80-BC3D-7132-4E3C-3A3A60375E44}"/>
                </a:ext>
                <a:ext uri="{C183D7F6-B498-43B3-948B-1728B52AA6E4}">
                  <adec:decorative xmlns:adec="http://schemas.microsoft.com/office/drawing/2017/decorative" val="1"/>
                </a:ext>
              </a:extLst>
            </p:cNvPr>
            <p:cNvSpPr/>
            <p:nvPr/>
          </p:nvSpPr>
          <p:spPr bwMode="auto">
            <a:xfrm>
              <a:off x="8583938"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0" name="Rectangle 339">
              <a:extLst>
                <a:ext uri="{FF2B5EF4-FFF2-40B4-BE49-F238E27FC236}">
                  <a16:creationId xmlns:a16="http://schemas.microsoft.com/office/drawing/2014/main" id="{F4933BCD-8AD8-A865-F070-3690EB739B64}"/>
                </a:ext>
                <a:ext uri="{C183D7F6-B498-43B3-948B-1728B52AA6E4}">
                  <adec:decorative xmlns:adec="http://schemas.microsoft.com/office/drawing/2017/decorative" val="1"/>
                </a:ext>
              </a:extLst>
            </p:cNvPr>
            <p:cNvSpPr/>
            <p:nvPr/>
          </p:nvSpPr>
          <p:spPr bwMode="auto">
            <a:xfrm>
              <a:off x="10027942"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41" name="Graphic 340">
              <a:extLst>
                <a:ext uri="{FF2B5EF4-FFF2-40B4-BE49-F238E27FC236}">
                  <a16:creationId xmlns:a16="http://schemas.microsoft.com/office/drawing/2014/main" id="{B2E3EBFB-4089-DB3F-92C8-AF8251009B1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79505" y="3612631"/>
              <a:ext cx="298510" cy="289168"/>
            </a:xfrm>
            <a:prstGeom prst="rect">
              <a:avLst/>
            </a:prstGeom>
          </p:spPr>
        </p:pic>
        <p:sp>
          <p:nvSpPr>
            <p:cNvPr id="342" name="Rectangle 341">
              <a:extLst>
                <a:ext uri="{FF2B5EF4-FFF2-40B4-BE49-F238E27FC236}">
                  <a16:creationId xmlns:a16="http://schemas.microsoft.com/office/drawing/2014/main" id="{1429E849-7299-C5D8-4402-154F92B9CF7B}"/>
                </a:ext>
                <a:ext uri="{C183D7F6-B498-43B3-948B-1728B52AA6E4}">
                  <adec:decorative xmlns:adec="http://schemas.microsoft.com/office/drawing/2017/decorative" val="1"/>
                </a:ext>
              </a:extLst>
            </p:cNvPr>
            <p:cNvSpPr/>
            <p:nvPr/>
          </p:nvSpPr>
          <p:spPr bwMode="auto">
            <a:xfrm>
              <a:off x="10027942"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3" name="Rectangle 342">
              <a:extLst>
                <a:ext uri="{FF2B5EF4-FFF2-40B4-BE49-F238E27FC236}">
                  <a16:creationId xmlns:a16="http://schemas.microsoft.com/office/drawing/2014/main" id="{C5C5DE26-892B-B927-A95D-10A0D1D78791}"/>
                </a:ext>
                <a:ext uri="{C183D7F6-B498-43B3-948B-1728B52AA6E4}">
                  <adec:decorative xmlns:adec="http://schemas.microsoft.com/office/drawing/2017/decorative" val="1"/>
                </a:ext>
              </a:extLst>
            </p:cNvPr>
            <p:cNvSpPr/>
            <p:nvPr/>
          </p:nvSpPr>
          <p:spPr bwMode="auto">
            <a:xfrm>
              <a:off x="8579764"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sp>
          <p:nvSpPr>
            <p:cNvPr id="345" name="TextBox 344">
              <a:extLst>
                <a:ext uri="{FF2B5EF4-FFF2-40B4-BE49-F238E27FC236}">
                  <a16:creationId xmlns:a16="http://schemas.microsoft.com/office/drawing/2014/main" id="{ED1A2BA3-C131-316A-098E-4FBF612FAD3A}"/>
                </a:ext>
                <a:ext uri="{C183D7F6-B498-43B3-948B-1728B52AA6E4}">
                  <adec:decorative xmlns:adec="http://schemas.microsoft.com/office/drawing/2017/decorative" val="1"/>
                </a:ext>
              </a:extLst>
            </p:cNvPr>
            <p:cNvSpPr txBox="1"/>
            <p:nvPr/>
          </p:nvSpPr>
          <p:spPr>
            <a:xfrm>
              <a:off x="8111604" y="5226044"/>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46" name="Connector: Elbow 345">
              <a:extLst>
                <a:ext uri="{FF2B5EF4-FFF2-40B4-BE49-F238E27FC236}">
                  <a16:creationId xmlns:a16="http://schemas.microsoft.com/office/drawing/2014/main" id="{7F3996E3-BD0B-AFA8-1A3C-C9F13949E719}"/>
                </a:ext>
                <a:ext uri="{C183D7F6-B498-43B3-948B-1728B52AA6E4}">
                  <adec:decorative xmlns:adec="http://schemas.microsoft.com/office/drawing/2017/decorative" val="1"/>
                </a:ext>
              </a:extLst>
            </p:cNvPr>
            <p:cNvCxnSpPr>
              <a:cxnSpLocks/>
              <a:stCxn id="343" idx="1"/>
              <a:endCxn id="323" idx="2"/>
            </p:cNvCxnSpPr>
            <p:nvPr/>
          </p:nvCxnSpPr>
          <p:spPr>
            <a:xfrm rot="10800000">
              <a:off x="7632480" y="4488683"/>
              <a:ext cx="947285" cy="464931"/>
            </a:xfrm>
            <a:prstGeom prst="bentConnector2">
              <a:avLst/>
            </a:prstGeom>
            <a:noFill/>
            <a:ln w="12700" cap="flat" cmpd="sng" algn="ctr">
              <a:solidFill>
                <a:schemeClr val="tx1"/>
              </a:solidFill>
              <a:prstDash val="sysDash"/>
              <a:headEnd type="none" w="med" len="med"/>
              <a:tailEnd type="triangle" w="med" len="med"/>
            </a:ln>
            <a:effectLst/>
          </p:spPr>
        </p:cxnSp>
        <p:sp>
          <p:nvSpPr>
            <p:cNvPr id="348" name="Rectangle 347">
              <a:extLst>
                <a:ext uri="{FF2B5EF4-FFF2-40B4-BE49-F238E27FC236}">
                  <a16:creationId xmlns:a16="http://schemas.microsoft.com/office/drawing/2014/main" id="{B25658AC-BA1A-C93B-DA5A-F9CCD791144D}"/>
                </a:ext>
                <a:ext uri="{C183D7F6-B498-43B3-948B-1728B52AA6E4}">
                  <adec:decorative xmlns:adec="http://schemas.microsoft.com/office/drawing/2017/decorative" val="1"/>
                </a:ext>
              </a:extLst>
            </p:cNvPr>
            <p:cNvSpPr/>
            <p:nvPr/>
          </p:nvSpPr>
          <p:spPr bwMode="auto">
            <a:xfrm>
              <a:off x="7631246" y="5562928"/>
              <a:ext cx="987552"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349" name="Rectangle 348">
              <a:extLst>
                <a:ext uri="{FF2B5EF4-FFF2-40B4-BE49-F238E27FC236}">
                  <a16:creationId xmlns:a16="http://schemas.microsoft.com/office/drawing/2014/main" id="{50B09D2A-9CB1-8ED0-A84E-C84B2B9671A0}"/>
                </a:ext>
                <a:ext uri="{C183D7F6-B498-43B3-948B-1728B52AA6E4}">
                  <adec:decorative xmlns:adec="http://schemas.microsoft.com/office/drawing/2017/decorative" val="1"/>
                </a:ext>
              </a:extLst>
            </p:cNvPr>
            <p:cNvSpPr/>
            <p:nvPr/>
          </p:nvSpPr>
          <p:spPr bwMode="auto">
            <a:xfrm>
              <a:off x="9535398" y="5562928"/>
              <a:ext cx="985086"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350" name="Connector: Elbow 349">
              <a:extLst>
                <a:ext uri="{FF2B5EF4-FFF2-40B4-BE49-F238E27FC236}">
                  <a16:creationId xmlns:a16="http://schemas.microsoft.com/office/drawing/2014/main" id="{348D6649-D8E2-F7CD-2A22-8017582DF946}"/>
                </a:ext>
                <a:ext uri="{C183D7F6-B498-43B3-948B-1728B52AA6E4}">
                  <adec:decorative xmlns:adec="http://schemas.microsoft.com/office/drawing/2017/decorative" val="1"/>
                </a:ext>
              </a:extLst>
            </p:cNvPr>
            <p:cNvCxnSpPr>
              <a:cxnSpLocks/>
              <a:stCxn id="348" idx="0"/>
            </p:cNvCxnSpPr>
            <p:nvPr/>
          </p:nvCxnSpPr>
          <p:spPr>
            <a:xfrm rot="5400000" flipH="1" flipV="1">
              <a:off x="8125340" y="5122572"/>
              <a:ext cx="440038" cy="440674"/>
            </a:xfrm>
            <a:prstGeom prst="bentConnector2">
              <a:avLst/>
            </a:prstGeom>
            <a:noFill/>
            <a:ln w="12700" cap="flat" cmpd="sng" algn="ctr">
              <a:solidFill>
                <a:schemeClr val="tx1"/>
              </a:solidFill>
              <a:prstDash val="sysDash"/>
              <a:headEnd type="none" w="med" len="med"/>
              <a:tailEnd type="none" w="med" len="med"/>
            </a:ln>
            <a:effectLst/>
          </p:spPr>
        </p:cxnSp>
        <p:cxnSp>
          <p:nvCxnSpPr>
            <p:cNvPr id="351" name="Connector: Elbow 350">
              <a:extLst>
                <a:ext uri="{FF2B5EF4-FFF2-40B4-BE49-F238E27FC236}">
                  <a16:creationId xmlns:a16="http://schemas.microsoft.com/office/drawing/2014/main" id="{D31EC131-CC89-F0BA-25DE-5FF0F34789CD}"/>
                </a:ext>
                <a:ext uri="{C183D7F6-B498-43B3-948B-1728B52AA6E4}">
                  <adec:decorative xmlns:adec="http://schemas.microsoft.com/office/drawing/2017/decorative" val="1"/>
                </a:ext>
              </a:extLst>
            </p:cNvPr>
            <p:cNvCxnSpPr>
              <a:cxnSpLocks/>
              <a:stCxn id="349" idx="0"/>
            </p:cNvCxnSpPr>
            <p:nvPr/>
          </p:nvCxnSpPr>
          <p:spPr>
            <a:xfrm rot="16200000" flipV="1">
              <a:off x="9578464" y="5113450"/>
              <a:ext cx="440038" cy="458917"/>
            </a:xfrm>
            <a:prstGeom prst="bentConnector2">
              <a:avLst/>
            </a:prstGeom>
            <a:noFill/>
            <a:ln w="12700" cap="flat" cmpd="sng" algn="ctr">
              <a:solidFill>
                <a:schemeClr val="tx1"/>
              </a:solidFill>
              <a:prstDash val="sysDash"/>
              <a:headEnd type="none" w="med" len="med"/>
              <a:tailEnd type="none" w="med" len="med"/>
            </a:ln>
            <a:effectLst/>
          </p:spPr>
        </p:cxnSp>
        <p:sp>
          <p:nvSpPr>
            <p:cNvPr id="352" name="TextBox 351">
              <a:extLst>
                <a:ext uri="{FF2B5EF4-FFF2-40B4-BE49-F238E27FC236}">
                  <a16:creationId xmlns:a16="http://schemas.microsoft.com/office/drawing/2014/main" id="{E4E16A0B-DC67-AED6-3EC6-49B5A3C59DA0}"/>
                </a:ext>
                <a:ext uri="{C183D7F6-B498-43B3-948B-1728B52AA6E4}">
                  <adec:decorative xmlns:adec="http://schemas.microsoft.com/office/drawing/2017/decorative" val="1"/>
                </a:ext>
              </a:extLst>
            </p:cNvPr>
            <p:cNvSpPr txBox="1"/>
            <p:nvPr/>
          </p:nvSpPr>
          <p:spPr>
            <a:xfrm>
              <a:off x="9430989" y="5218109"/>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60" name="Connector: Elbow 359">
              <a:extLst>
                <a:ext uri="{FF2B5EF4-FFF2-40B4-BE49-F238E27FC236}">
                  <a16:creationId xmlns:a16="http://schemas.microsoft.com/office/drawing/2014/main" id="{D23558A6-3F52-F780-D037-B58E71D11F6E}"/>
                </a:ext>
                <a:ext uri="{C183D7F6-B498-43B3-948B-1728B52AA6E4}">
                  <adec:decorative xmlns:adec="http://schemas.microsoft.com/office/drawing/2017/decorative" val="1"/>
                </a:ext>
              </a:extLst>
            </p:cNvPr>
            <p:cNvCxnSpPr>
              <a:cxnSpLocks/>
              <a:stCxn id="348" idx="2"/>
              <a:endCxn id="98" idx="3"/>
            </p:cNvCxnSpPr>
            <p:nvPr/>
          </p:nvCxnSpPr>
          <p:spPr>
            <a:xfrm rot="5400000">
              <a:off x="7290765" y="5137597"/>
              <a:ext cx="193483" cy="1475033"/>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363" name="Connector: Elbow 362">
              <a:extLst>
                <a:ext uri="{FF2B5EF4-FFF2-40B4-BE49-F238E27FC236}">
                  <a16:creationId xmlns:a16="http://schemas.microsoft.com/office/drawing/2014/main" id="{BBD1EB70-9E85-E495-1DD4-D1A325242EFA}"/>
                </a:ext>
                <a:ext uri="{C183D7F6-B498-43B3-948B-1728B52AA6E4}">
                  <adec:decorative xmlns:adec="http://schemas.microsoft.com/office/drawing/2017/decorative" val="1"/>
                </a:ext>
              </a:extLst>
            </p:cNvPr>
            <p:cNvCxnSpPr>
              <a:cxnSpLocks/>
              <a:stCxn id="349" idx="2"/>
            </p:cNvCxnSpPr>
            <p:nvPr/>
          </p:nvCxnSpPr>
          <p:spPr>
            <a:xfrm rot="5400000">
              <a:off x="8199045" y="4229318"/>
              <a:ext cx="279843" cy="3377950"/>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6001" y="1534228"/>
              <a:ext cx="165" cy="3704344"/>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274613"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04465"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162620"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317185"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660461"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398"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661837"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718617"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400"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404"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751465"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5389" y="210151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3946350"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502347"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380640"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19" y="361263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380640"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824642"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9048" y="361263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824642"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268646"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09" y="361263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268646"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820468"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3814807" y="4488682"/>
              <a:ext cx="946382" cy="464931"/>
            </a:xfrm>
            <a:prstGeom prst="bentConnector2">
              <a:avLst/>
            </a:prstGeom>
            <a:noFill/>
            <a:ln w="12700" cap="flat" cmpd="sng" algn="ctr">
              <a:solidFill>
                <a:srgbClr val="CC66FF"/>
              </a:solidFill>
              <a:prstDash val="solid"/>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2352308" y="5292084"/>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1873184" y="4488683"/>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Lst>
            </p:cNvPr>
            <p:cNvCxnSpPr>
              <a:stCxn id="842" idx="0"/>
              <a:endCxn id="820" idx="2"/>
            </p:cNvCxnSpPr>
            <p:nvPr/>
          </p:nvCxnSpPr>
          <p:spPr>
            <a:xfrm flipV="1">
              <a:off x="3317638" y="4488682"/>
              <a:ext cx="923" cy="295654"/>
            </a:xfrm>
            <a:prstGeom prst="straightConnector1">
              <a:avLst/>
            </a:prstGeom>
            <a:ln>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1871950" y="5562928"/>
              <a:ext cx="987552" cy="215444"/>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3776102" y="5562928"/>
              <a:ext cx="985086" cy="215444"/>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2366044" y="5122572"/>
              <a:ext cx="440038"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3819168" y="5113450"/>
              <a:ext cx="440038" cy="458917"/>
            </a:xfrm>
            <a:prstGeom prst="bentConnector2">
              <a:avLst/>
            </a:prstGeom>
            <a:noFill/>
            <a:ln w="12700" cap="flat" cmpd="sng" algn="ctr">
              <a:solidFill>
                <a:srgbClr val="CC66FF"/>
              </a:solidFill>
              <a:prstDash val="solid"/>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3671693" y="5284149"/>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cxnSp>
          <p:nvCxnSpPr>
            <p:cNvPr id="357" name="Connector: Elbow 356">
              <a:extLst>
                <a:ext uri="{FF2B5EF4-FFF2-40B4-BE49-F238E27FC236}">
                  <a16:creationId xmlns:a16="http://schemas.microsoft.com/office/drawing/2014/main" id="{01DF015C-751C-328B-4930-D9E9EF00DC9F}"/>
                </a:ext>
                <a:ext uri="{C183D7F6-B498-43B3-948B-1728B52AA6E4}">
                  <adec:decorative xmlns:adec="http://schemas.microsoft.com/office/drawing/2017/decorative" val="1"/>
                </a:ext>
              </a:extLst>
            </p:cNvPr>
            <p:cNvCxnSpPr>
              <a:cxnSpLocks/>
              <a:stCxn id="272" idx="2"/>
            </p:cNvCxnSpPr>
            <p:nvPr/>
          </p:nvCxnSpPr>
          <p:spPr>
            <a:xfrm rot="16200000" flipH="1">
              <a:off x="3821651" y="4322447"/>
              <a:ext cx="269682" cy="3181532"/>
            </a:xfrm>
            <a:prstGeom prst="bentConnector2">
              <a:avLst/>
            </a:prstGeom>
            <a:noFill/>
            <a:ln w="12700" cap="flat" cmpd="sng" algn="ctr">
              <a:solidFill>
                <a:srgbClr val="92D050"/>
              </a:solidFill>
              <a:prstDash val="solid"/>
              <a:headEnd type="triangle" w="med" len="med"/>
              <a:tailEnd type="triangle" w="med" len="med"/>
            </a:ln>
            <a:effectLst/>
          </p:spPr>
        </p:cxnSp>
        <p:cxnSp>
          <p:nvCxnSpPr>
            <p:cNvPr id="366" name="Connector: Elbow 365">
              <a:extLst>
                <a:ext uri="{FF2B5EF4-FFF2-40B4-BE49-F238E27FC236}">
                  <a16:creationId xmlns:a16="http://schemas.microsoft.com/office/drawing/2014/main" id="{5AA577AE-674F-B5C4-0179-7FE4B0646033}"/>
                </a:ext>
                <a:ext uri="{C183D7F6-B498-43B3-948B-1728B52AA6E4}">
                  <adec:decorative xmlns:adec="http://schemas.microsoft.com/office/drawing/2017/decorative" val="1"/>
                </a:ext>
              </a:extLst>
            </p:cNvPr>
            <p:cNvCxnSpPr>
              <a:cxnSpLocks/>
              <a:stCxn id="98" idx="1"/>
              <a:endCxn id="273" idx="2"/>
            </p:cNvCxnSpPr>
            <p:nvPr/>
          </p:nvCxnSpPr>
          <p:spPr>
            <a:xfrm rot="10800000">
              <a:off x="4268645" y="5778373"/>
              <a:ext cx="1278614" cy="193483"/>
            </a:xfrm>
            <a:prstGeom prst="bentConnector2">
              <a:avLst/>
            </a:prstGeom>
            <a:noFill/>
            <a:ln w="12700" cap="flat" cmpd="sng" algn="ctr">
              <a:solidFill>
                <a:srgbClr val="CC66FF"/>
              </a:solidFill>
              <a:prstDash val="solid"/>
              <a:headEnd type="triangle" w="med" len="med"/>
              <a:tailEnd type="triangle" w="med" len="med"/>
            </a:ln>
            <a:effectLst/>
          </p:spPr>
        </p:cxnSp>
        <p:sp>
          <p:nvSpPr>
            <p:cNvPr id="369" name="TextBox 368">
              <a:extLst>
                <a:ext uri="{FF2B5EF4-FFF2-40B4-BE49-F238E27FC236}">
                  <a16:creationId xmlns:a16="http://schemas.microsoft.com/office/drawing/2014/main" id="{A9AD9AEE-5E00-42A7-6220-D83C60162C63}"/>
                </a:ext>
                <a:ext uri="{C183D7F6-B498-43B3-948B-1728B52AA6E4}">
                  <adec:decorative xmlns:adec="http://schemas.microsoft.com/office/drawing/2017/decorative" val="1"/>
                </a:ext>
              </a:extLst>
            </p:cNvPr>
            <p:cNvSpPr txBox="1"/>
            <p:nvPr/>
          </p:nvSpPr>
          <p:spPr>
            <a:xfrm>
              <a:off x="7330183" y="6362595"/>
              <a:ext cx="3492596"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2 (DR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443830" y="347647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grpSp>
          <p:nvGrpSpPr>
            <p:cNvPr id="373" name="Group 372">
              <a:extLst>
                <a:ext uri="{FF2B5EF4-FFF2-40B4-BE49-F238E27FC236}">
                  <a16:creationId xmlns:a16="http://schemas.microsoft.com/office/drawing/2014/main" id="{6CC087DA-3A20-B4FF-B559-6FF356A9FE54}"/>
                </a:ext>
              </a:extLst>
            </p:cNvPr>
            <p:cNvGrpSpPr/>
            <p:nvPr/>
          </p:nvGrpSpPr>
          <p:grpSpPr>
            <a:xfrm>
              <a:off x="6196949" y="3476475"/>
              <a:ext cx="5036791" cy="561480"/>
              <a:chOff x="443830" y="3476475"/>
              <a:chExt cx="5036791" cy="561480"/>
            </a:xfrm>
          </p:grpSpPr>
          <p:sp>
            <p:nvSpPr>
              <p:cNvPr id="374" name="TextBox 373">
                <a:extLst>
                  <a:ext uri="{FF2B5EF4-FFF2-40B4-BE49-F238E27FC236}">
                    <a16:creationId xmlns:a16="http://schemas.microsoft.com/office/drawing/2014/main" id="{245DE2C4-FE3F-7357-3597-DA92290EDDD6}"/>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375" name="Rectangle 374">
                <a:extLst>
                  <a:ext uri="{FF2B5EF4-FFF2-40B4-BE49-F238E27FC236}">
                    <a16:creationId xmlns:a16="http://schemas.microsoft.com/office/drawing/2014/main" id="{F4640630-4D19-E858-BDE1-26EBD126719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flipH="1">
              <a:off x="443829" y="3408600"/>
              <a:ext cx="10848844" cy="697230"/>
            </a:xfrm>
            <a:prstGeom prst="rect">
              <a:avLst/>
            </a:prstGeom>
            <a:noFill/>
            <a:ln w="12700" cap="flat" cmpd="sng" algn="ctr">
              <a:solidFill>
                <a:srgbClr val="CC0066"/>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90" name="Connector: Elbow 89">
              <a:extLst>
                <a:ext uri="{FF2B5EF4-FFF2-40B4-BE49-F238E27FC236}">
                  <a16:creationId xmlns:a16="http://schemas.microsoft.com/office/drawing/2014/main" id="{81741906-DC27-D0CC-8A55-18B0DA1832D5}"/>
                </a:ext>
                <a:ext uri="{C183D7F6-B498-43B3-948B-1728B52AA6E4}">
                  <adec:decorative xmlns:adec="http://schemas.microsoft.com/office/drawing/2017/decorative" val="1"/>
                </a:ext>
              </a:extLst>
            </p:cNvPr>
            <p:cNvCxnSpPr>
              <a:cxnSpLocks/>
              <a:stCxn id="343" idx="3"/>
              <a:endCxn id="318" idx="2"/>
            </p:cNvCxnSpPr>
            <p:nvPr/>
          </p:nvCxnSpPr>
          <p:spPr>
            <a:xfrm flipV="1">
              <a:off x="9574103" y="4488682"/>
              <a:ext cx="946382" cy="464931"/>
            </a:xfrm>
            <a:prstGeom prst="bentConnector2">
              <a:avLst/>
            </a:prstGeom>
            <a:noFill/>
            <a:ln w="12700" cap="flat" cmpd="sng" algn="ctr">
              <a:solidFill>
                <a:schemeClr val="tx1"/>
              </a:solidFill>
              <a:prstDash val="sysDash"/>
              <a:headEnd type="none" w="med" len="med"/>
              <a:tailEnd type="triangle" w="med" len="med"/>
            </a:ln>
            <a:effectLst/>
          </p:spPr>
        </p:cxnSp>
        <p:cxnSp>
          <p:nvCxnSpPr>
            <p:cNvPr id="91" name="Straight Arrow Connector 90">
              <a:extLst>
                <a:ext uri="{FF2B5EF4-FFF2-40B4-BE49-F238E27FC236}">
                  <a16:creationId xmlns:a16="http://schemas.microsoft.com/office/drawing/2014/main" id="{19DA6C26-E3D7-EA6B-B4B2-34E80938B4E9}"/>
                </a:ext>
              </a:extLst>
            </p:cNvPr>
            <p:cNvCxnSpPr>
              <a:cxnSpLocks/>
              <a:stCxn id="343" idx="0"/>
              <a:endCxn id="326" idx="2"/>
            </p:cNvCxnSpPr>
            <p:nvPr/>
          </p:nvCxnSpPr>
          <p:spPr>
            <a:xfrm flipV="1">
              <a:off x="9076934" y="4488682"/>
              <a:ext cx="923" cy="295654"/>
            </a:xfrm>
            <a:prstGeom prst="straightConnector1">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p:cNvCxnSpPr>
            <p:nvPr/>
          </p:nvCxnSpPr>
          <p:spPr>
            <a:xfrm flipV="1">
              <a:off x="6007100" y="6119588"/>
              <a:ext cx="0" cy="240699"/>
            </a:xfrm>
            <a:prstGeom prst="straightConnector1">
              <a:avLst/>
            </a:prstGeom>
            <a:noFill/>
            <a:ln w="12700" cap="flat" cmpd="sng" algn="ctr">
              <a:solidFill>
                <a:srgbClr val="92D050"/>
              </a:solidFill>
              <a:prstDash val="solid"/>
              <a:headEnd type="triangle" w="med" len="med"/>
              <a:tailEnd type="triangle" w="med" len="med"/>
            </a:ln>
            <a:effectLst/>
          </p:spPr>
        </p:cxnSp>
        <p:cxnSp>
          <p:nvCxnSpPr>
            <p:cNvPr id="102" name="Straight Arrow Connector 101">
              <a:extLst>
                <a:ext uri="{FF2B5EF4-FFF2-40B4-BE49-F238E27FC236}">
                  <a16:creationId xmlns:a16="http://schemas.microsoft.com/office/drawing/2014/main" id="{FD6C4F57-1849-3F80-9ADC-A8C19F778920}"/>
                </a:ext>
                <a:ext uri="{C183D7F6-B498-43B3-948B-1728B52AA6E4}">
                  <adec:decorative xmlns:adec="http://schemas.microsoft.com/office/drawing/2017/decorative" val="1"/>
                </a:ext>
              </a:extLst>
            </p:cNvPr>
            <p:cNvCxnSpPr>
              <a:cxnSpLocks/>
            </p:cNvCxnSpPr>
            <p:nvPr/>
          </p:nvCxnSpPr>
          <p:spPr>
            <a:xfrm flipV="1">
              <a:off x="6184900" y="6119588"/>
              <a:ext cx="0" cy="240699"/>
            </a:xfrm>
            <a:prstGeom prst="straightConnector1">
              <a:avLst/>
            </a:prstGeom>
            <a:noFill/>
            <a:ln w="12700" cap="flat" cmpd="sng" algn="ctr">
              <a:solidFill>
                <a:srgbClr val="CC66FF"/>
              </a:solidFill>
              <a:prstDash val="solid"/>
              <a:headEnd type="triangle" w="med" len="med"/>
              <a:tailEnd type="triangle" w="med" len="med"/>
            </a:ln>
            <a:effectLst/>
          </p:spPr>
        </p:cxnSp>
      </p:grpSp>
    </p:spTree>
    <p:extLst>
      <p:ext uri="{BB962C8B-B14F-4D97-AF65-F5344CB8AC3E}">
        <p14:creationId xmlns:p14="http://schemas.microsoft.com/office/powerpoint/2010/main" val="33990241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noProof="0">
                <a:solidFill>
                  <a:schemeClr val="tx1"/>
                </a:solidFill>
                <a:latin typeface="Tenorite" panose="00000500000000000000" pitchFamily="2" charset="0"/>
              </a:rPr>
              <a:t>Disaster Recovery using Failover Groups – DR initiated</a:t>
            </a:r>
            <a:endParaRPr lang="en-US">
              <a:latin typeface="Tenorite" panose="00000500000000000000" pitchFamily="2" charset="0"/>
            </a:endParaRPr>
          </a:p>
        </p:txBody>
      </p:sp>
      <p:sp>
        <p:nvSpPr>
          <p:cNvPr id="105" name="Rectangle 104">
            <a:extLst>
              <a:ext uri="{FF2B5EF4-FFF2-40B4-BE49-F238E27FC236}">
                <a16:creationId xmlns:a16="http://schemas.microsoft.com/office/drawing/2014/main" id="{750616A0-3BD2-4644-ECBE-9E7117E7F95A}"/>
              </a:ext>
            </a:extLst>
          </p:cNvPr>
          <p:cNvSpPr/>
          <p:nvPr/>
        </p:nvSpPr>
        <p:spPr bwMode="auto">
          <a:xfrm>
            <a:off x="242851" y="894939"/>
            <a:ext cx="11706299" cy="5355097"/>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04" name="Graphic 103" descr="Kuberenetes icon">
            <a:extLst>
              <a:ext uri="{FF2B5EF4-FFF2-40B4-BE49-F238E27FC236}">
                <a16:creationId xmlns:a16="http://schemas.microsoft.com/office/drawing/2014/main" id="{77F3F41E-3BC2-1CAF-81B4-022E4354D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9857" y="980020"/>
            <a:ext cx="377578" cy="365760"/>
          </a:xfrm>
          <a:prstGeom prst="rect">
            <a:avLst/>
          </a:prstGeom>
        </p:spPr>
      </p:pic>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570682" y="6366309"/>
            <a:ext cx="3493008"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2 (DR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346888" y="5436001"/>
            <a:ext cx="1498226"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47260" y="5824122"/>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47260" y="6360287"/>
            <a:ext cx="1102730"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Application clients</a:t>
            </a: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40461" y="2965121"/>
            <a:ext cx="586688" cy="37394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Distributed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0066"/>
                </a:solidFill>
                <a:effectLst/>
                <a:uLnTx/>
                <a:uFillTx/>
                <a:latin typeface="Tenorite" panose="00000500000000000000" pitchFamily="2" charset="0"/>
                <a:ea typeface="+mn-ea"/>
                <a:cs typeface="Segoe UI" pitchFamily="34" charset="0"/>
              </a:rPr>
              <a:t>Group</a:t>
            </a:r>
            <a:endParaRPr kumimoji="0" lang="en-US" sz="900" b="0" i="0" u="none" strike="noStrike" kern="1200" cap="none" spc="0" normalizeH="0" baseline="0" noProof="0">
              <a:ln>
                <a:noFill/>
              </a:ln>
              <a:solidFill>
                <a:srgbClr val="CC0066"/>
              </a:solidFill>
              <a:effectLst/>
              <a:uLnTx/>
              <a:uFillTx/>
              <a:latin typeface="Tenorite" panose="00000500000000000000" pitchFamily="2" charset="0"/>
              <a:ea typeface="+mn-ea"/>
              <a:cs typeface="+mn-cs"/>
            </a:endParaRP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216460"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8" name="Rectangle 317">
            <a:extLst>
              <a:ext uri="{FF2B5EF4-FFF2-40B4-BE49-F238E27FC236}">
                <a16:creationId xmlns:a16="http://schemas.microsoft.com/office/drawing/2014/main" id="{9B1E2807-4688-AE54-9F62-169361C99758}"/>
              </a:ext>
              <a:ext uri="{C183D7F6-B498-43B3-948B-1728B52AA6E4}">
                <adec:decorative xmlns:adec="http://schemas.microsoft.com/office/drawing/2017/decorative" val="1"/>
              </a:ext>
            </a:extLst>
          </p:cNvPr>
          <p:cNvSpPr/>
          <p:nvPr/>
        </p:nvSpPr>
        <p:spPr bwMode="auto">
          <a:xfrm>
            <a:off x="9863762"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19" name="Rectangle 318">
            <a:extLst>
              <a:ext uri="{FF2B5EF4-FFF2-40B4-BE49-F238E27FC236}">
                <a16:creationId xmlns:a16="http://schemas.microsoft.com/office/drawing/2014/main" id="{CCB2B426-2D2A-56CD-3A64-2B9DA1230711}"/>
              </a:ext>
              <a:ext uri="{C183D7F6-B498-43B3-948B-1728B52AA6E4}">
                <adec:decorative xmlns:adec="http://schemas.microsoft.com/office/drawing/2017/decorative" val="1"/>
              </a:ext>
            </a:extLst>
          </p:cNvPr>
          <p:cNvSpPr/>
          <p:nvPr/>
        </p:nvSpPr>
        <p:spPr bwMode="auto">
          <a:xfrm>
            <a:off x="9921917"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321" name="Straight Connector 320">
            <a:extLst>
              <a:ext uri="{FF2B5EF4-FFF2-40B4-BE49-F238E27FC236}">
                <a16:creationId xmlns:a16="http://schemas.microsoft.com/office/drawing/2014/main" id="{806C916F-E726-4690-CE24-0D53683A83FC}"/>
              </a:ext>
              <a:ext uri="{C183D7F6-B498-43B3-948B-1728B52AA6E4}">
                <adec:decorative xmlns:adec="http://schemas.microsoft.com/office/drawing/2017/decorative" val="1"/>
              </a:ext>
            </a:extLst>
          </p:cNvPr>
          <p:cNvCxnSpPr>
            <a:cxnSpLocks/>
            <a:stCxn id="322" idx="2"/>
            <a:endCxn id="326" idx="0"/>
          </p:cNvCxnSpPr>
          <p:nvPr/>
        </p:nvCxnSpPr>
        <p:spPr>
          <a:xfrm>
            <a:off x="9076482"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322" name="Rectangle 321">
            <a:extLst>
              <a:ext uri="{FF2B5EF4-FFF2-40B4-BE49-F238E27FC236}">
                <a16:creationId xmlns:a16="http://schemas.microsoft.com/office/drawing/2014/main" id="{6D78F391-FAA8-7E4B-0CFB-C3E8BA5B0B41}"/>
              </a:ext>
              <a:ext uri="{C183D7F6-B498-43B3-948B-1728B52AA6E4}">
                <adec:decorative xmlns:adec="http://schemas.microsoft.com/office/drawing/2017/decorative" val="1"/>
              </a:ext>
            </a:extLst>
          </p:cNvPr>
          <p:cNvSpPr/>
          <p:nvPr/>
        </p:nvSpPr>
        <p:spPr bwMode="auto">
          <a:xfrm>
            <a:off x="8419758"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323" name="Rectangle 322">
            <a:extLst>
              <a:ext uri="{FF2B5EF4-FFF2-40B4-BE49-F238E27FC236}">
                <a16:creationId xmlns:a16="http://schemas.microsoft.com/office/drawing/2014/main" id="{33B0D8F0-0CFA-476B-992D-D1D5285120FF}"/>
              </a:ext>
              <a:ext uri="{C183D7F6-B498-43B3-948B-1728B52AA6E4}">
                <adec:decorative xmlns:adec="http://schemas.microsoft.com/office/drawing/2017/decorative" val="1"/>
              </a:ext>
            </a:extLst>
          </p:cNvPr>
          <p:cNvSpPr/>
          <p:nvPr/>
        </p:nvSpPr>
        <p:spPr bwMode="auto">
          <a:xfrm>
            <a:off x="6975756"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4" name="Rectangle 323">
            <a:extLst>
              <a:ext uri="{FF2B5EF4-FFF2-40B4-BE49-F238E27FC236}">
                <a16:creationId xmlns:a16="http://schemas.microsoft.com/office/drawing/2014/main" id="{B7FC5293-983F-5096-E775-E8673DBB0A82}"/>
              </a:ext>
              <a:ext uri="{C183D7F6-B498-43B3-948B-1728B52AA6E4}">
                <adec:decorative xmlns:adec="http://schemas.microsoft.com/office/drawing/2017/decorative" val="1"/>
              </a:ext>
            </a:extLst>
          </p:cNvPr>
          <p:cNvSpPr/>
          <p:nvPr/>
        </p:nvSpPr>
        <p:spPr bwMode="auto">
          <a:xfrm>
            <a:off x="7033910"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5" name="Picture 2">
            <a:extLst>
              <a:ext uri="{FF2B5EF4-FFF2-40B4-BE49-F238E27FC236}">
                <a16:creationId xmlns:a16="http://schemas.microsoft.com/office/drawing/2014/main" id="{7295B48F-A8D5-1C6C-3EA3-BA91E244282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1695"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26" name="Rectangle 325">
            <a:extLst>
              <a:ext uri="{FF2B5EF4-FFF2-40B4-BE49-F238E27FC236}">
                <a16:creationId xmlns:a16="http://schemas.microsoft.com/office/drawing/2014/main" id="{F6808F1D-72D2-110B-BB22-2BE185781ACE}"/>
              </a:ext>
              <a:ext uri="{C183D7F6-B498-43B3-948B-1728B52AA6E4}">
                <adec:decorative xmlns:adec="http://schemas.microsoft.com/office/drawing/2017/decorative" val="1"/>
              </a:ext>
            </a:extLst>
          </p:cNvPr>
          <p:cNvSpPr/>
          <p:nvPr/>
        </p:nvSpPr>
        <p:spPr bwMode="auto">
          <a:xfrm>
            <a:off x="8421134"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327" name="Rectangle 326">
            <a:extLst>
              <a:ext uri="{FF2B5EF4-FFF2-40B4-BE49-F238E27FC236}">
                <a16:creationId xmlns:a16="http://schemas.microsoft.com/office/drawing/2014/main" id="{D86AE74F-823F-1B41-2F60-21576266D0C0}"/>
              </a:ext>
              <a:ext uri="{C183D7F6-B498-43B3-948B-1728B52AA6E4}">
                <adec:decorative xmlns:adec="http://schemas.microsoft.com/office/drawing/2017/decorative" val="1"/>
              </a:ext>
            </a:extLst>
          </p:cNvPr>
          <p:cNvSpPr/>
          <p:nvPr/>
        </p:nvSpPr>
        <p:spPr bwMode="auto">
          <a:xfrm>
            <a:off x="8477914"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328" name="Picture 2">
            <a:extLst>
              <a:ext uri="{FF2B5EF4-FFF2-40B4-BE49-F238E27FC236}">
                <a16:creationId xmlns:a16="http://schemas.microsoft.com/office/drawing/2014/main" id="{5FCFAB2E-E883-B871-12BB-6FC76B31F1A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697"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
            <a:extLst>
              <a:ext uri="{FF2B5EF4-FFF2-40B4-BE49-F238E27FC236}">
                <a16:creationId xmlns:a16="http://schemas.microsoft.com/office/drawing/2014/main" id="{19565256-D4CD-7A61-F5DA-1FFEFCB4B75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9701"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330" name="Rectangle 329">
            <a:extLst>
              <a:ext uri="{FF2B5EF4-FFF2-40B4-BE49-F238E27FC236}">
                <a16:creationId xmlns:a16="http://schemas.microsoft.com/office/drawing/2014/main" id="{831F4728-17C1-B635-4506-83481EBBD6E7}"/>
              </a:ext>
              <a:ext uri="{C183D7F6-B498-43B3-948B-1728B52AA6E4}">
                <adec:decorative xmlns:adec="http://schemas.microsoft.com/office/drawing/2017/decorative" val="1"/>
              </a:ext>
            </a:extLst>
          </p:cNvPr>
          <p:cNvSpPr/>
          <p:nvPr/>
        </p:nvSpPr>
        <p:spPr bwMode="auto">
          <a:xfrm>
            <a:off x="8510762"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331" name="Graphic 330">
            <a:extLst>
              <a:ext uri="{FF2B5EF4-FFF2-40B4-BE49-F238E27FC236}">
                <a16:creationId xmlns:a16="http://schemas.microsoft.com/office/drawing/2014/main" id="{7AF1D6E4-8A75-0F19-2DD8-1FF8756ABF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4686" y="2101517"/>
            <a:ext cx="298510" cy="289168"/>
          </a:xfrm>
          <a:prstGeom prst="rect">
            <a:avLst/>
          </a:prstGeom>
        </p:spPr>
      </p:pic>
      <p:cxnSp>
        <p:nvCxnSpPr>
          <p:cNvPr id="332" name="Connector: Elbow 331">
            <a:extLst>
              <a:ext uri="{FF2B5EF4-FFF2-40B4-BE49-F238E27FC236}">
                <a16:creationId xmlns:a16="http://schemas.microsoft.com/office/drawing/2014/main" id="{D3882F29-B9CF-428D-2543-E6A6B1DE32E1}"/>
              </a:ext>
              <a:ext uri="{C183D7F6-B498-43B3-948B-1728B52AA6E4}">
                <adec:decorative xmlns:adec="http://schemas.microsoft.com/office/drawing/2017/decorative" val="1"/>
              </a:ext>
            </a:extLst>
          </p:cNvPr>
          <p:cNvCxnSpPr>
            <a:cxnSpLocks/>
            <a:stCxn id="322" idx="2"/>
            <a:endCxn id="318" idx="0"/>
          </p:cNvCxnSpPr>
          <p:nvPr/>
        </p:nvCxnSpPr>
        <p:spPr>
          <a:xfrm rot="16200000" flipH="1">
            <a:off x="9705647"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333" name="Connector: Elbow 332">
            <a:extLst>
              <a:ext uri="{FF2B5EF4-FFF2-40B4-BE49-F238E27FC236}">
                <a16:creationId xmlns:a16="http://schemas.microsoft.com/office/drawing/2014/main" id="{E5B21F2D-EDBE-681E-C0A2-1D9459BE94F3}"/>
              </a:ext>
              <a:ext uri="{C183D7F6-B498-43B3-948B-1728B52AA6E4}">
                <adec:decorative xmlns:adec="http://schemas.microsoft.com/office/drawing/2017/decorative" val="1"/>
              </a:ext>
            </a:extLst>
          </p:cNvPr>
          <p:cNvCxnSpPr>
            <a:cxnSpLocks/>
            <a:stCxn id="322" idx="2"/>
            <a:endCxn id="323" idx="0"/>
          </p:cNvCxnSpPr>
          <p:nvPr/>
        </p:nvCxnSpPr>
        <p:spPr>
          <a:xfrm rot="5400000">
            <a:off x="8261644"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334" name="Rectangle 333">
            <a:extLst>
              <a:ext uri="{FF2B5EF4-FFF2-40B4-BE49-F238E27FC236}">
                <a16:creationId xmlns:a16="http://schemas.microsoft.com/office/drawing/2014/main" id="{A4CDE1A6-AD53-0176-1B2C-517241AE11A2}"/>
              </a:ext>
              <a:ext uri="{C183D7F6-B498-43B3-948B-1728B52AA6E4}">
                <adec:decorative xmlns:adec="http://schemas.microsoft.com/office/drawing/2017/decorative" val="1"/>
              </a:ext>
            </a:extLst>
          </p:cNvPr>
          <p:cNvSpPr/>
          <p:nvPr/>
        </p:nvSpPr>
        <p:spPr bwMode="auto">
          <a:xfrm>
            <a:off x="7139937"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335" name="Graphic 334">
            <a:extLst>
              <a:ext uri="{FF2B5EF4-FFF2-40B4-BE49-F238E27FC236}">
                <a16:creationId xmlns:a16="http://schemas.microsoft.com/office/drawing/2014/main" id="{586FEDD3-095F-04C0-5CB6-F75F3009B2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7016" y="3612631"/>
            <a:ext cx="298510" cy="289168"/>
          </a:xfrm>
          <a:prstGeom prst="rect">
            <a:avLst/>
          </a:prstGeom>
        </p:spPr>
      </p:pic>
      <p:sp>
        <p:nvSpPr>
          <p:cNvPr id="336" name="Rectangle 335">
            <a:extLst>
              <a:ext uri="{FF2B5EF4-FFF2-40B4-BE49-F238E27FC236}">
                <a16:creationId xmlns:a16="http://schemas.microsoft.com/office/drawing/2014/main" id="{C5ADF9B0-ADA5-C4CF-B627-5ADC46168D22}"/>
              </a:ext>
              <a:ext uri="{C183D7F6-B498-43B3-948B-1728B52AA6E4}">
                <adec:decorative xmlns:adec="http://schemas.microsoft.com/office/drawing/2017/decorative" val="1"/>
              </a:ext>
            </a:extLst>
          </p:cNvPr>
          <p:cNvSpPr/>
          <p:nvPr/>
        </p:nvSpPr>
        <p:spPr bwMode="auto">
          <a:xfrm>
            <a:off x="7139937"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37" name="Rectangle 336">
            <a:extLst>
              <a:ext uri="{FF2B5EF4-FFF2-40B4-BE49-F238E27FC236}">
                <a16:creationId xmlns:a16="http://schemas.microsoft.com/office/drawing/2014/main" id="{38CC6F4F-EFC6-AF21-F3E8-FB307AB024B7}"/>
              </a:ext>
              <a:ext uri="{C183D7F6-B498-43B3-948B-1728B52AA6E4}">
                <adec:decorative xmlns:adec="http://schemas.microsoft.com/office/drawing/2017/decorative" val="1"/>
              </a:ext>
            </a:extLst>
          </p:cNvPr>
          <p:cNvSpPr/>
          <p:nvPr/>
        </p:nvSpPr>
        <p:spPr bwMode="auto">
          <a:xfrm>
            <a:off x="8583939"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38" name="Graphic 337">
            <a:extLst>
              <a:ext uri="{FF2B5EF4-FFF2-40B4-BE49-F238E27FC236}">
                <a16:creationId xmlns:a16="http://schemas.microsoft.com/office/drawing/2014/main" id="{E31155FA-7BE2-79E7-F75E-8588A14151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8345" y="3612631"/>
            <a:ext cx="298510" cy="289168"/>
          </a:xfrm>
          <a:prstGeom prst="rect">
            <a:avLst/>
          </a:prstGeom>
        </p:spPr>
      </p:pic>
      <p:sp>
        <p:nvSpPr>
          <p:cNvPr id="339" name="Rectangle 338">
            <a:extLst>
              <a:ext uri="{FF2B5EF4-FFF2-40B4-BE49-F238E27FC236}">
                <a16:creationId xmlns:a16="http://schemas.microsoft.com/office/drawing/2014/main" id="{B6213B80-BC3D-7132-4E3C-3A3A60375E44}"/>
              </a:ext>
              <a:ext uri="{C183D7F6-B498-43B3-948B-1728B52AA6E4}">
                <adec:decorative xmlns:adec="http://schemas.microsoft.com/office/drawing/2017/decorative" val="1"/>
              </a:ext>
            </a:extLst>
          </p:cNvPr>
          <p:cNvSpPr/>
          <p:nvPr/>
        </p:nvSpPr>
        <p:spPr bwMode="auto">
          <a:xfrm>
            <a:off x="8583939"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0" name="Rectangle 339">
            <a:extLst>
              <a:ext uri="{FF2B5EF4-FFF2-40B4-BE49-F238E27FC236}">
                <a16:creationId xmlns:a16="http://schemas.microsoft.com/office/drawing/2014/main" id="{F4933BCD-8AD8-A865-F070-3690EB739B64}"/>
              </a:ext>
              <a:ext uri="{C183D7F6-B498-43B3-948B-1728B52AA6E4}">
                <adec:decorative xmlns:adec="http://schemas.microsoft.com/office/drawing/2017/decorative" val="1"/>
              </a:ext>
            </a:extLst>
          </p:cNvPr>
          <p:cNvSpPr/>
          <p:nvPr/>
        </p:nvSpPr>
        <p:spPr bwMode="auto">
          <a:xfrm>
            <a:off x="10027943"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341" name="Graphic 340">
            <a:extLst>
              <a:ext uri="{FF2B5EF4-FFF2-40B4-BE49-F238E27FC236}">
                <a16:creationId xmlns:a16="http://schemas.microsoft.com/office/drawing/2014/main" id="{B2E3EBFB-4089-DB3F-92C8-AF8251009B1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79506" y="3612631"/>
            <a:ext cx="298510" cy="289168"/>
          </a:xfrm>
          <a:prstGeom prst="rect">
            <a:avLst/>
          </a:prstGeom>
        </p:spPr>
      </p:pic>
      <p:sp>
        <p:nvSpPr>
          <p:cNvPr id="342" name="Rectangle 341">
            <a:extLst>
              <a:ext uri="{FF2B5EF4-FFF2-40B4-BE49-F238E27FC236}">
                <a16:creationId xmlns:a16="http://schemas.microsoft.com/office/drawing/2014/main" id="{1429E849-7299-C5D8-4402-154F92B9CF7B}"/>
              </a:ext>
              <a:ext uri="{C183D7F6-B498-43B3-948B-1728B52AA6E4}">
                <adec:decorative xmlns:adec="http://schemas.microsoft.com/office/drawing/2017/decorative" val="1"/>
              </a:ext>
            </a:extLst>
          </p:cNvPr>
          <p:cNvSpPr/>
          <p:nvPr/>
        </p:nvSpPr>
        <p:spPr bwMode="auto">
          <a:xfrm>
            <a:off x="10027943"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343" name="Rectangle 342">
            <a:extLst>
              <a:ext uri="{FF2B5EF4-FFF2-40B4-BE49-F238E27FC236}">
                <a16:creationId xmlns:a16="http://schemas.microsoft.com/office/drawing/2014/main" id="{C5C5DE26-892B-B927-A95D-10A0D1D78791}"/>
              </a:ext>
              <a:ext uri="{C183D7F6-B498-43B3-948B-1728B52AA6E4}">
                <adec:decorative xmlns:adec="http://schemas.microsoft.com/office/drawing/2017/decorative" val="1"/>
              </a:ext>
            </a:extLst>
          </p:cNvPr>
          <p:cNvSpPr/>
          <p:nvPr/>
        </p:nvSpPr>
        <p:spPr bwMode="auto">
          <a:xfrm>
            <a:off x="8579765"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sp>
        <p:nvSpPr>
          <p:cNvPr id="345" name="TextBox 344">
            <a:extLst>
              <a:ext uri="{FF2B5EF4-FFF2-40B4-BE49-F238E27FC236}">
                <a16:creationId xmlns:a16="http://schemas.microsoft.com/office/drawing/2014/main" id="{ED1A2BA3-C131-316A-098E-4FBF612FAD3A}"/>
              </a:ext>
              <a:ext uri="{C183D7F6-B498-43B3-948B-1728B52AA6E4}">
                <adec:decorative xmlns:adec="http://schemas.microsoft.com/office/drawing/2017/decorative" val="1"/>
              </a:ext>
            </a:extLst>
          </p:cNvPr>
          <p:cNvSpPr txBox="1"/>
          <p:nvPr/>
        </p:nvSpPr>
        <p:spPr>
          <a:xfrm>
            <a:off x="8120464" y="5280381"/>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346" name="Connector: Elbow 345">
            <a:extLst>
              <a:ext uri="{FF2B5EF4-FFF2-40B4-BE49-F238E27FC236}">
                <a16:creationId xmlns:a16="http://schemas.microsoft.com/office/drawing/2014/main" id="{7F3996E3-BD0B-AFA8-1A3C-C9F13949E719}"/>
              </a:ext>
              <a:ext uri="{C183D7F6-B498-43B3-948B-1728B52AA6E4}">
                <adec:decorative xmlns:adec="http://schemas.microsoft.com/office/drawing/2017/decorative" val="1"/>
              </a:ext>
            </a:extLst>
          </p:cNvPr>
          <p:cNvCxnSpPr>
            <a:cxnSpLocks/>
            <a:stCxn id="343" idx="1"/>
            <a:endCxn id="323" idx="2"/>
          </p:cNvCxnSpPr>
          <p:nvPr/>
        </p:nvCxnSpPr>
        <p:spPr>
          <a:xfrm rot="10800000">
            <a:off x="7632481" y="4488683"/>
            <a:ext cx="947285" cy="464931"/>
          </a:xfrm>
          <a:prstGeom prst="bentConnector2">
            <a:avLst/>
          </a:prstGeom>
          <a:noFill/>
          <a:ln w="12700" cap="flat" cmpd="sng" algn="ctr">
            <a:solidFill>
              <a:srgbClr val="92D050"/>
            </a:solidFill>
            <a:prstDash val="solid"/>
            <a:headEnd type="none" w="med" len="med"/>
            <a:tailEnd type="triangle" w="med" len="med"/>
          </a:ln>
          <a:effectLst/>
        </p:spPr>
      </p:cxnSp>
      <p:sp>
        <p:nvSpPr>
          <p:cNvPr id="348" name="Rectangle 347">
            <a:extLst>
              <a:ext uri="{FF2B5EF4-FFF2-40B4-BE49-F238E27FC236}">
                <a16:creationId xmlns:a16="http://schemas.microsoft.com/office/drawing/2014/main" id="{B25658AC-BA1A-C93B-DA5A-F9CCD791144D}"/>
              </a:ext>
              <a:ext uri="{C183D7F6-B498-43B3-948B-1728B52AA6E4}">
                <adec:decorative xmlns:adec="http://schemas.microsoft.com/office/drawing/2017/decorative" val="1"/>
              </a:ext>
            </a:extLst>
          </p:cNvPr>
          <p:cNvSpPr/>
          <p:nvPr/>
        </p:nvSpPr>
        <p:spPr bwMode="auto">
          <a:xfrm>
            <a:off x="7631247" y="5562928"/>
            <a:ext cx="987552" cy="215444"/>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349" name="Rectangle 348">
            <a:extLst>
              <a:ext uri="{FF2B5EF4-FFF2-40B4-BE49-F238E27FC236}">
                <a16:creationId xmlns:a16="http://schemas.microsoft.com/office/drawing/2014/main" id="{50B09D2A-9CB1-8ED0-A84E-C84B2B9671A0}"/>
              </a:ext>
              <a:ext uri="{C183D7F6-B498-43B3-948B-1728B52AA6E4}">
                <adec:decorative xmlns:adec="http://schemas.microsoft.com/office/drawing/2017/decorative" val="1"/>
              </a:ext>
            </a:extLst>
          </p:cNvPr>
          <p:cNvSpPr/>
          <p:nvPr/>
        </p:nvSpPr>
        <p:spPr bwMode="auto">
          <a:xfrm>
            <a:off x="9535399" y="5562928"/>
            <a:ext cx="985086" cy="215444"/>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350" name="Connector: Elbow 349">
            <a:extLst>
              <a:ext uri="{FF2B5EF4-FFF2-40B4-BE49-F238E27FC236}">
                <a16:creationId xmlns:a16="http://schemas.microsoft.com/office/drawing/2014/main" id="{348D6649-D8E2-F7CD-2A22-8017582DF946}"/>
              </a:ext>
              <a:ext uri="{C183D7F6-B498-43B3-948B-1728B52AA6E4}">
                <adec:decorative xmlns:adec="http://schemas.microsoft.com/office/drawing/2017/decorative" val="1"/>
              </a:ext>
            </a:extLst>
          </p:cNvPr>
          <p:cNvCxnSpPr>
            <a:cxnSpLocks/>
            <a:stCxn id="348" idx="0"/>
          </p:cNvCxnSpPr>
          <p:nvPr/>
        </p:nvCxnSpPr>
        <p:spPr>
          <a:xfrm rot="5400000" flipH="1" flipV="1">
            <a:off x="8125341" y="5122572"/>
            <a:ext cx="440038"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351" name="Connector: Elbow 350">
            <a:extLst>
              <a:ext uri="{FF2B5EF4-FFF2-40B4-BE49-F238E27FC236}">
                <a16:creationId xmlns:a16="http://schemas.microsoft.com/office/drawing/2014/main" id="{D31EC131-CC89-F0BA-25DE-5FF0F34789CD}"/>
              </a:ext>
              <a:ext uri="{C183D7F6-B498-43B3-948B-1728B52AA6E4}">
                <adec:decorative xmlns:adec="http://schemas.microsoft.com/office/drawing/2017/decorative" val="1"/>
              </a:ext>
            </a:extLst>
          </p:cNvPr>
          <p:cNvCxnSpPr>
            <a:cxnSpLocks/>
            <a:stCxn id="349" idx="0"/>
          </p:cNvCxnSpPr>
          <p:nvPr/>
        </p:nvCxnSpPr>
        <p:spPr>
          <a:xfrm rot="16200000" flipV="1">
            <a:off x="9578465" y="5113450"/>
            <a:ext cx="440038" cy="458917"/>
          </a:xfrm>
          <a:prstGeom prst="bentConnector2">
            <a:avLst/>
          </a:prstGeom>
          <a:noFill/>
          <a:ln w="12700" cap="flat" cmpd="sng" algn="ctr">
            <a:solidFill>
              <a:srgbClr val="CC66FF"/>
            </a:solidFill>
            <a:prstDash val="solid"/>
            <a:headEnd type="none" w="med" len="med"/>
            <a:tailEnd type="none" w="med" len="med"/>
          </a:ln>
          <a:effectLst/>
        </p:spPr>
      </p:cxnSp>
      <p:sp>
        <p:nvSpPr>
          <p:cNvPr id="352" name="TextBox 351">
            <a:extLst>
              <a:ext uri="{FF2B5EF4-FFF2-40B4-BE49-F238E27FC236}">
                <a16:creationId xmlns:a16="http://schemas.microsoft.com/office/drawing/2014/main" id="{E4E16A0B-DC67-AED6-3EC6-49B5A3C59DA0}"/>
              </a:ext>
              <a:ext uri="{C183D7F6-B498-43B3-948B-1728B52AA6E4}">
                <adec:decorative xmlns:adec="http://schemas.microsoft.com/office/drawing/2017/decorative" val="1"/>
              </a:ext>
            </a:extLst>
          </p:cNvPr>
          <p:cNvSpPr txBox="1"/>
          <p:nvPr/>
        </p:nvSpPr>
        <p:spPr>
          <a:xfrm>
            <a:off x="9439849" y="5272446"/>
            <a:ext cx="616305" cy="1108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cxnSp>
        <p:nvCxnSpPr>
          <p:cNvPr id="360" name="Connector: Elbow 359">
            <a:extLst>
              <a:ext uri="{FF2B5EF4-FFF2-40B4-BE49-F238E27FC236}">
                <a16:creationId xmlns:a16="http://schemas.microsoft.com/office/drawing/2014/main" id="{D23558A6-3F52-F780-D037-B58E71D11F6E}"/>
              </a:ext>
              <a:ext uri="{C183D7F6-B498-43B3-948B-1728B52AA6E4}">
                <adec:decorative xmlns:adec="http://schemas.microsoft.com/office/drawing/2017/decorative" val="1"/>
              </a:ext>
            </a:extLst>
          </p:cNvPr>
          <p:cNvCxnSpPr>
            <a:cxnSpLocks/>
            <a:stCxn id="348" idx="2"/>
            <a:endCxn id="98" idx="3"/>
          </p:cNvCxnSpPr>
          <p:nvPr/>
        </p:nvCxnSpPr>
        <p:spPr>
          <a:xfrm rot="5400000">
            <a:off x="7290766" y="5137597"/>
            <a:ext cx="193483" cy="1475033"/>
          </a:xfrm>
          <a:prstGeom prst="bentConnector2">
            <a:avLst/>
          </a:prstGeom>
          <a:noFill/>
          <a:ln w="12700" cap="flat" cmpd="sng" algn="ctr">
            <a:solidFill>
              <a:srgbClr val="92D050"/>
            </a:solidFill>
            <a:prstDash val="solid"/>
            <a:headEnd type="triangle" w="med" len="med"/>
            <a:tailEnd type="triangle" w="med" len="med"/>
          </a:ln>
          <a:effectLst/>
        </p:spPr>
      </p:cxnSp>
      <p:cxnSp>
        <p:nvCxnSpPr>
          <p:cNvPr id="363" name="Connector: Elbow 362">
            <a:extLst>
              <a:ext uri="{FF2B5EF4-FFF2-40B4-BE49-F238E27FC236}">
                <a16:creationId xmlns:a16="http://schemas.microsoft.com/office/drawing/2014/main" id="{BBD1EB70-9E85-E495-1DD4-D1A325242EFA}"/>
              </a:ext>
              <a:ext uri="{C183D7F6-B498-43B3-948B-1728B52AA6E4}">
                <adec:decorative xmlns:adec="http://schemas.microsoft.com/office/drawing/2017/decorative" val="1"/>
              </a:ext>
            </a:extLst>
          </p:cNvPr>
          <p:cNvCxnSpPr>
            <a:cxnSpLocks/>
            <a:stCxn id="349" idx="2"/>
          </p:cNvCxnSpPr>
          <p:nvPr/>
        </p:nvCxnSpPr>
        <p:spPr>
          <a:xfrm rot="5400000">
            <a:off x="8199046" y="4229318"/>
            <a:ext cx="279843" cy="3377950"/>
          </a:xfrm>
          <a:prstGeom prst="bentConnector2">
            <a:avLst/>
          </a:prstGeom>
          <a:noFill/>
          <a:ln w="12700" cap="flat" cmpd="sng" algn="ctr">
            <a:solidFill>
              <a:srgbClr val="CC66FF"/>
            </a:solidFill>
            <a:prstDash val="solid"/>
            <a:headEnd type="triangle" w="med" len="med"/>
            <a:tailEnd type="triangle" w="med" len="med"/>
          </a:ln>
          <a:effectLst/>
        </p:spPr>
      </p:cxnSp>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6002" y="1534228"/>
            <a:ext cx="165" cy="3704344"/>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274614"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04466"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162621" y="300802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317186" y="255931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660462" y="161224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399"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661838" y="274498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718618" y="300809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401" y="308857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405" y="308857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751466" y="202514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5390" y="210151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3946351" y="193014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502348" y="193014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380641"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20" y="361263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380641"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824643"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9049" y="361263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824643"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268647" y="3541803"/>
            <a:ext cx="985086"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10" y="361263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268647" y="4149372"/>
            <a:ext cx="985086"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820469" y="4784336"/>
            <a:ext cx="994339" cy="33855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3814808" y="4488682"/>
            <a:ext cx="946382" cy="464931"/>
          </a:xfrm>
          <a:prstGeom prst="bentConnector2">
            <a:avLst/>
          </a:prstGeom>
          <a:noFill/>
          <a:ln w="12700" cap="flat" cmpd="sng" algn="ctr">
            <a:solidFill>
              <a:schemeClr val="tx1"/>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2346372" y="5231078"/>
            <a:ext cx="616305" cy="221599"/>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1873185" y="4488683"/>
            <a:ext cx="947285" cy="464931"/>
          </a:xfrm>
          <a:prstGeom prst="bentConnector2">
            <a:avLst/>
          </a:prstGeom>
          <a:noFill/>
          <a:ln w="12700" cap="flat" cmpd="sng" algn="ctr">
            <a:solidFill>
              <a:schemeClr val="tx1"/>
            </a:solidFill>
            <a:prstDash val="sysDash"/>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stCxn id="842" idx="0"/>
            <a:endCxn id="820" idx="2"/>
          </p:cNvCxnSpPr>
          <p:nvPr/>
        </p:nvCxnSpPr>
        <p:spPr>
          <a:xfrm flipV="1">
            <a:off x="3317639" y="4488682"/>
            <a:ext cx="923" cy="295654"/>
          </a:xfrm>
          <a:prstGeom prst="straightConnector1">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1871951" y="5562928"/>
            <a:ext cx="987552"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3776103" y="5562928"/>
            <a:ext cx="985086"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2366045" y="5122572"/>
            <a:ext cx="440038" cy="440674"/>
          </a:xfrm>
          <a:prstGeom prst="bentConnector2">
            <a:avLst/>
          </a:prstGeom>
          <a:noFill/>
          <a:ln w="12700" cap="flat" cmpd="sng" algn="ctr">
            <a:solidFill>
              <a:schemeClr val="tx1"/>
            </a:solidFill>
            <a:prstDash val="sysDash"/>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3819169" y="5113450"/>
            <a:ext cx="440038" cy="458917"/>
          </a:xfrm>
          <a:prstGeom prst="bentConnector2">
            <a:avLst/>
          </a:prstGeom>
          <a:noFill/>
          <a:ln w="12700" cap="flat" cmpd="sng" algn="ctr">
            <a:solidFill>
              <a:schemeClr val="tx1"/>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3665757" y="5223143"/>
            <a:ext cx="616305" cy="221599"/>
          </a:xfrm>
          <a:prstGeom prst="rect">
            <a:avLst/>
          </a:prstGeom>
          <a:noFill/>
          <a:ln>
            <a:noFill/>
            <a:prstDash val="sysDash"/>
          </a:ln>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Standby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on DR site</a:t>
            </a:r>
          </a:p>
        </p:txBody>
      </p:sp>
      <p:cxnSp>
        <p:nvCxnSpPr>
          <p:cNvPr id="357" name="Connector: Elbow 356">
            <a:extLst>
              <a:ext uri="{FF2B5EF4-FFF2-40B4-BE49-F238E27FC236}">
                <a16:creationId xmlns:a16="http://schemas.microsoft.com/office/drawing/2014/main" id="{01DF015C-751C-328B-4930-D9E9EF00DC9F}"/>
              </a:ext>
              <a:ext uri="{C183D7F6-B498-43B3-948B-1728B52AA6E4}">
                <adec:decorative xmlns:adec="http://schemas.microsoft.com/office/drawing/2017/decorative" val="1"/>
              </a:ext>
            </a:extLst>
          </p:cNvPr>
          <p:cNvCxnSpPr>
            <a:cxnSpLocks/>
            <a:stCxn id="272" idx="2"/>
          </p:cNvCxnSpPr>
          <p:nvPr/>
        </p:nvCxnSpPr>
        <p:spPr>
          <a:xfrm rot="16200000" flipH="1">
            <a:off x="3821652" y="4322447"/>
            <a:ext cx="269682" cy="3181532"/>
          </a:xfrm>
          <a:prstGeom prst="bentConnector2">
            <a:avLst/>
          </a:prstGeom>
          <a:noFill/>
          <a:ln w="12700" cap="flat" cmpd="sng" algn="ctr">
            <a:solidFill>
              <a:schemeClr val="tx1"/>
            </a:solidFill>
            <a:prstDash val="sysDash"/>
            <a:headEnd type="triangle" w="med" len="med"/>
            <a:tailEnd type="triangle" w="med" len="med"/>
          </a:ln>
          <a:effectLst/>
        </p:spPr>
      </p:cxnSp>
      <p:cxnSp>
        <p:nvCxnSpPr>
          <p:cNvPr id="366" name="Connector: Elbow 365">
            <a:extLst>
              <a:ext uri="{FF2B5EF4-FFF2-40B4-BE49-F238E27FC236}">
                <a16:creationId xmlns:a16="http://schemas.microsoft.com/office/drawing/2014/main" id="{5AA577AE-674F-B5C4-0179-7FE4B0646033}"/>
              </a:ext>
              <a:ext uri="{C183D7F6-B498-43B3-948B-1728B52AA6E4}">
                <adec:decorative xmlns:adec="http://schemas.microsoft.com/office/drawing/2017/decorative" val="1"/>
              </a:ext>
            </a:extLst>
          </p:cNvPr>
          <p:cNvCxnSpPr>
            <a:cxnSpLocks/>
            <a:stCxn id="98" idx="1"/>
            <a:endCxn id="273" idx="2"/>
          </p:cNvCxnSpPr>
          <p:nvPr/>
        </p:nvCxnSpPr>
        <p:spPr>
          <a:xfrm rot="10800000">
            <a:off x="4268646" y="5778373"/>
            <a:ext cx="1278614" cy="193483"/>
          </a:xfrm>
          <a:prstGeom prst="bentConnector2">
            <a:avLst/>
          </a:prstGeom>
          <a:noFill/>
          <a:ln w="12700" cap="flat" cmpd="sng" algn="ctr">
            <a:solidFill>
              <a:schemeClr val="tx1"/>
            </a:solidFill>
            <a:prstDash val="sysDash"/>
            <a:headEnd type="triangle" w="med" len="med"/>
            <a:tailEnd type="triangle" w="med" len="med"/>
          </a:ln>
          <a:effectLst/>
        </p:spPr>
      </p:cxnSp>
      <p:sp>
        <p:nvSpPr>
          <p:cNvPr id="369" name="TextBox 368">
            <a:extLst>
              <a:ext uri="{FF2B5EF4-FFF2-40B4-BE49-F238E27FC236}">
                <a16:creationId xmlns:a16="http://schemas.microsoft.com/office/drawing/2014/main" id="{A9AD9AEE-5E00-42A7-6220-D83C60162C63}"/>
              </a:ext>
              <a:ext uri="{C183D7F6-B498-43B3-948B-1728B52AA6E4}">
                <adec:decorative xmlns:adec="http://schemas.microsoft.com/office/drawing/2017/decorative" val="1"/>
              </a:ext>
            </a:extLst>
          </p:cNvPr>
          <p:cNvSpPr txBox="1"/>
          <p:nvPr/>
        </p:nvSpPr>
        <p:spPr>
          <a:xfrm>
            <a:off x="7330184" y="6362595"/>
            <a:ext cx="3492596"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Single K8s cluster – multiple nodes in Datacenter 1 (Primary Site)</a:t>
            </a:r>
            <a:endParaRPr kumimoji="0" lang="en-CA"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443831" y="347647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grpSp>
        <p:nvGrpSpPr>
          <p:cNvPr id="373" name="Group 372">
            <a:extLst>
              <a:ext uri="{FF2B5EF4-FFF2-40B4-BE49-F238E27FC236}">
                <a16:creationId xmlns:a16="http://schemas.microsoft.com/office/drawing/2014/main" id="{6CC087DA-3A20-B4FF-B559-6FF356A9FE54}"/>
              </a:ext>
              <a:ext uri="{C183D7F6-B498-43B3-948B-1728B52AA6E4}">
                <adec:decorative xmlns:adec="http://schemas.microsoft.com/office/drawing/2017/decorative" val="1"/>
              </a:ext>
            </a:extLst>
          </p:cNvPr>
          <p:cNvGrpSpPr/>
          <p:nvPr/>
        </p:nvGrpSpPr>
        <p:grpSpPr>
          <a:xfrm>
            <a:off x="6196950" y="3476475"/>
            <a:ext cx="5036791" cy="561480"/>
            <a:chOff x="443830" y="3476475"/>
            <a:chExt cx="5036791" cy="561480"/>
          </a:xfrm>
        </p:grpSpPr>
        <p:sp>
          <p:nvSpPr>
            <p:cNvPr id="374" name="TextBox 373">
              <a:extLst>
                <a:ext uri="{FF2B5EF4-FFF2-40B4-BE49-F238E27FC236}">
                  <a16:creationId xmlns:a16="http://schemas.microsoft.com/office/drawing/2014/main" id="{245DE2C4-FE3F-7357-3597-DA92290EDDD6}"/>
                </a:ext>
              </a:extLst>
            </p:cNvPr>
            <p:cNvSpPr txBox="1"/>
            <p:nvPr/>
          </p:nvSpPr>
          <p:spPr>
            <a:xfrm>
              <a:off x="443830" y="3581216"/>
              <a:ext cx="841172"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375" name="Rectangle 374">
              <a:extLst>
                <a:ext uri="{FF2B5EF4-FFF2-40B4-BE49-F238E27FC236}">
                  <a16:creationId xmlns:a16="http://schemas.microsoft.com/office/drawing/2014/main" id="{F4640630-4D19-E858-BDE1-26EBD126719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flipH="1">
            <a:off x="443830" y="3408600"/>
            <a:ext cx="10848844" cy="697230"/>
          </a:xfrm>
          <a:prstGeom prst="rect">
            <a:avLst/>
          </a:prstGeom>
          <a:noFill/>
          <a:ln w="12700" cap="flat" cmpd="sng" algn="ctr">
            <a:solidFill>
              <a:srgbClr val="CC0066"/>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90" name="Connector: Elbow 89">
            <a:extLst>
              <a:ext uri="{FF2B5EF4-FFF2-40B4-BE49-F238E27FC236}">
                <a16:creationId xmlns:a16="http://schemas.microsoft.com/office/drawing/2014/main" id="{81741906-DC27-D0CC-8A55-18B0DA1832D5}"/>
              </a:ext>
              <a:ext uri="{C183D7F6-B498-43B3-948B-1728B52AA6E4}">
                <adec:decorative xmlns:adec="http://schemas.microsoft.com/office/drawing/2017/decorative" val="1"/>
              </a:ext>
            </a:extLst>
          </p:cNvPr>
          <p:cNvCxnSpPr>
            <a:cxnSpLocks/>
            <a:stCxn id="343" idx="3"/>
            <a:endCxn id="318" idx="2"/>
          </p:cNvCxnSpPr>
          <p:nvPr/>
        </p:nvCxnSpPr>
        <p:spPr>
          <a:xfrm flipV="1">
            <a:off x="9574104" y="4488682"/>
            <a:ext cx="946382" cy="464931"/>
          </a:xfrm>
          <a:prstGeom prst="bentConnector2">
            <a:avLst/>
          </a:prstGeom>
          <a:noFill/>
          <a:ln w="12700" cap="flat" cmpd="sng" algn="ctr">
            <a:solidFill>
              <a:srgbClr val="CC66FF"/>
            </a:solidFill>
            <a:prstDash val="solid"/>
            <a:headEnd type="none" w="med" len="med"/>
            <a:tailEnd type="triangle" w="med" len="med"/>
          </a:ln>
          <a:effectLst/>
        </p:spPr>
      </p:cxnSp>
      <p:cxnSp>
        <p:nvCxnSpPr>
          <p:cNvPr id="91" name="Straight Arrow Connector 90">
            <a:extLst>
              <a:ext uri="{FF2B5EF4-FFF2-40B4-BE49-F238E27FC236}">
                <a16:creationId xmlns:a16="http://schemas.microsoft.com/office/drawing/2014/main" id="{19DA6C26-E3D7-EA6B-B4B2-34E80938B4E9}"/>
              </a:ext>
              <a:ext uri="{C183D7F6-B498-43B3-948B-1728B52AA6E4}">
                <adec:decorative xmlns:adec="http://schemas.microsoft.com/office/drawing/2017/decorative" val="1"/>
              </a:ext>
            </a:extLst>
          </p:cNvPr>
          <p:cNvCxnSpPr>
            <a:cxnSpLocks/>
            <a:stCxn id="343" idx="0"/>
            <a:endCxn id="326" idx="2"/>
          </p:cNvCxnSpPr>
          <p:nvPr/>
        </p:nvCxnSpPr>
        <p:spPr>
          <a:xfrm flipV="1">
            <a:off x="9076935" y="4488682"/>
            <a:ext cx="923" cy="295654"/>
          </a:xfrm>
          <a:prstGeom prst="straightConnector1">
            <a:avLst/>
          </a:prstGeom>
          <a:ln>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p:cNvCxnSpPr>
          <p:nvPr/>
        </p:nvCxnSpPr>
        <p:spPr>
          <a:xfrm flipV="1">
            <a:off x="6007101" y="6119588"/>
            <a:ext cx="0" cy="240699"/>
          </a:xfrm>
          <a:prstGeom prst="straightConnector1">
            <a:avLst/>
          </a:prstGeom>
          <a:noFill/>
          <a:ln w="12700" cap="flat" cmpd="sng" algn="ctr">
            <a:solidFill>
              <a:srgbClr val="92D050"/>
            </a:solidFill>
            <a:prstDash val="solid"/>
            <a:headEnd type="triangle" w="med" len="med"/>
            <a:tailEnd type="triangle" w="med" len="med"/>
          </a:ln>
          <a:effectLst/>
        </p:spPr>
      </p:cxnSp>
      <p:cxnSp>
        <p:nvCxnSpPr>
          <p:cNvPr id="102" name="Straight Arrow Connector 101">
            <a:extLst>
              <a:ext uri="{FF2B5EF4-FFF2-40B4-BE49-F238E27FC236}">
                <a16:creationId xmlns:a16="http://schemas.microsoft.com/office/drawing/2014/main" id="{FD6C4F57-1849-3F80-9ADC-A8C19F778920}"/>
              </a:ext>
              <a:ext uri="{C183D7F6-B498-43B3-948B-1728B52AA6E4}">
                <adec:decorative xmlns:adec="http://schemas.microsoft.com/office/drawing/2017/decorative" val="1"/>
              </a:ext>
            </a:extLst>
          </p:cNvPr>
          <p:cNvCxnSpPr>
            <a:cxnSpLocks/>
          </p:cNvCxnSpPr>
          <p:nvPr/>
        </p:nvCxnSpPr>
        <p:spPr>
          <a:xfrm flipV="1">
            <a:off x="6184901" y="6119588"/>
            <a:ext cx="0" cy="240699"/>
          </a:xfrm>
          <a:prstGeom prst="straightConnector1">
            <a:avLst/>
          </a:prstGeom>
          <a:noFill/>
          <a:ln w="12700" cap="flat" cmpd="sng" algn="ctr">
            <a:solidFill>
              <a:srgbClr val="CC66FF"/>
            </a:solidFill>
            <a:prstDash val="solid"/>
            <a:headEnd type="triangle" w="med" len="med"/>
            <a:tailEnd type="triangle" w="med" len="med"/>
          </a:ln>
          <a:effectLst/>
        </p:spPr>
      </p:cxnSp>
    </p:spTree>
    <p:extLst>
      <p:ext uri="{BB962C8B-B14F-4D97-AF65-F5344CB8AC3E}">
        <p14:creationId xmlns:p14="http://schemas.microsoft.com/office/powerpoint/2010/main" val="4767316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Operational state</a:t>
            </a:r>
            <a:endParaRPr lang="en-US">
              <a:latin typeface="Tenorite" panose="00000500000000000000" pitchFamily="2" charset="0"/>
            </a:endParaRPr>
          </a:p>
        </p:txBody>
      </p:sp>
      <p:grpSp>
        <p:nvGrpSpPr>
          <p:cNvPr id="2" name="Group 1">
            <a:extLst>
              <a:ext uri="{FF2B5EF4-FFF2-40B4-BE49-F238E27FC236}">
                <a16:creationId xmlns:a16="http://schemas.microsoft.com/office/drawing/2014/main" id="{33EF5E3F-3E35-DD17-A1AE-68E205310CE8}"/>
              </a:ext>
              <a:ext uri="{C183D7F6-B498-43B3-948B-1728B52AA6E4}">
                <adec:decorative xmlns:adec="http://schemas.microsoft.com/office/drawing/2017/decorative" val="1"/>
              </a:ext>
            </a:extLst>
          </p:cNvPr>
          <p:cNvGrpSpPr/>
          <p:nvPr/>
        </p:nvGrpSpPr>
        <p:grpSpPr>
          <a:xfrm>
            <a:off x="3210694" y="988773"/>
            <a:ext cx="5770611" cy="5264741"/>
            <a:chOff x="3706695" y="638969"/>
            <a:chExt cx="5770611" cy="5264741"/>
          </a:xfrm>
        </p:grpSpPr>
        <p:sp>
          <p:nvSpPr>
            <p:cNvPr id="94" name="Rectangle 93">
              <a:extLst>
                <a:ext uri="{FF2B5EF4-FFF2-40B4-BE49-F238E27FC236}">
                  <a16:creationId xmlns:a16="http://schemas.microsoft.com/office/drawing/2014/main" id="{822DFB20-21B2-A9DB-CBFA-1D7B25DA1117}"/>
                </a:ext>
              </a:extLst>
            </p:cNvPr>
            <p:cNvSpPr/>
            <p:nvPr/>
          </p:nvSpPr>
          <p:spPr bwMode="auto">
            <a:xfrm>
              <a:off x="3706695" y="638969"/>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656148" y="77078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542667"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600821"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7430673"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7488828" y="2897564"/>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643393" y="2448847"/>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986669" y="1501781"/>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606"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988045"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6044825"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608" y="2978114"/>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2"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6077673" y="1914682"/>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1597" y="1991053"/>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72558" y="1819682"/>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828555" y="1819683"/>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706848" y="3431339"/>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927" y="3502167"/>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706848"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6150850"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5256" y="3502167"/>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6150850"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594854"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6417" y="3502167"/>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594854"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6146676" y="4658483"/>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7141015" y="4378218"/>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723034"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5199392" y="4378219"/>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Lst>
            </p:cNvPr>
            <p:cNvCxnSpPr>
              <a:stCxn id="842" idx="0"/>
              <a:endCxn id="820" idx="2"/>
            </p:cNvCxnSpPr>
            <p:nvPr/>
          </p:nvCxnSpPr>
          <p:spPr>
            <a:xfrm flipV="1">
              <a:off x="6643846" y="4378218"/>
              <a:ext cx="923" cy="280265"/>
            </a:xfrm>
            <a:prstGeom prst="straightConnector1">
              <a:avLst/>
            </a:prstGeom>
            <a:ln>
              <a:solidFill>
                <a:srgbClr val="CC66FF"/>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5198158" y="5444770"/>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7102310" y="5444770"/>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696099" y="5008261"/>
              <a:ext cx="432344"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7149223" y="4999140"/>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978548"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770038" y="3366011"/>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0430" y="770779"/>
              <a:ext cx="365760" cy="365760"/>
            </a:xfrm>
            <a:prstGeom prst="rect">
              <a:avLst/>
            </a:prstGeom>
          </p:spPr>
        </p:pic>
      </p:grpSp>
    </p:spTree>
    <p:extLst>
      <p:ext uri="{BB962C8B-B14F-4D97-AF65-F5344CB8AC3E}">
        <p14:creationId xmlns:p14="http://schemas.microsoft.com/office/powerpoint/2010/main" val="3917131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Secondary instance promote to Primary</a:t>
            </a:r>
            <a:endParaRPr lang="en-US">
              <a:latin typeface="Tenorite" panose="00000500000000000000" pitchFamily="2" charset="0"/>
            </a:endParaRPr>
          </a:p>
        </p:txBody>
      </p:sp>
      <p:sp>
        <p:nvSpPr>
          <p:cNvPr id="94" name="Rectangle 93">
            <a:extLst>
              <a:ext uri="{FF2B5EF4-FFF2-40B4-BE49-F238E27FC236}">
                <a16:creationId xmlns:a16="http://schemas.microsoft.com/office/drawing/2014/main" id="{822DFB20-21B2-A9DB-CBFA-1D7B25DA1117}"/>
              </a:ext>
              <a:ext uri="{C183D7F6-B498-43B3-948B-1728B52AA6E4}">
                <adec:decorative xmlns:adec="http://schemas.microsoft.com/office/drawing/2017/decorative" val="1"/>
              </a:ext>
            </a:extLst>
          </p:cNvPr>
          <p:cNvSpPr/>
          <p:nvPr/>
        </p:nvSpPr>
        <p:spPr bwMode="auto">
          <a:xfrm>
            <a:off x="3210694" y="988773"/>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160147" y="1120584"/>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5650675" y="5008287"/>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6645014" y="4728022"/>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227033"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1"/>
            <a:endCxn id="817" idx="2"/>
          </p:cNvCxnSpPr>
          <p:nvPr/>
        </p:nvCxnSpPr>
        <p:spPr>
          <a:xfrm rot="10800000">
            <a:off x="4703391" y="4728023"/>
            <a:ext cx="947285" cy="464931"/>
          </a:xfrm>
          <a:prstGeom prst="bentConnector2">
            <a:avLst/>
          </a:prstGeom>
          <a:noFill/>
          <a:ln w="12700" cap="flat" cmpd="sng" algn="ctr">
            <a:solidFill>
              <a:srgbClr val="92D050"/>
            </a:solidFill>
            <a:prstDash val="solid"/>
            <a:headEnd type="none" w="med" len="med"/>
            <a:tailEnd type="triangle" w="med" len="med"/>
          </a:ln>
          <a:effectLst/>
        </p:spPr>
      </p:cxn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stCxn id="842" idx="0"/>
            <a:endCxn id="820" idx="2"/>
          </p:cNvCxnSpPr>
          <p:nvPr/>
        </p:nvCxnSpPr>
        <p:spPr>
          <a:xfrm flipV="1">
            <a:off x="6147845" y="4728022"/>
            <a:ext cx="923" cy="280265"/>
          </a:xfrm>
          <a:prstGeom prst="straightConnector1">
            <a:avLst/>
          </a:prstGeom>
          <a:ln>
            <a:solidFill>
              <a:srgbClr val="CC66FF"/>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4702157" y="5794574"/>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6606309" y="5794574"/>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200098" y="5358065"/>
            <a:ext cx="432344" cy="440674"/>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6653222" y="5348944"/>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482547"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3274037" y="371581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4429" y="1120583"/>
            <a:ext cx="365760" cy="365760"/>
          </a:xfrm>
          <a:prstGeom prst="rect">
            <a:avLst/>
          </a:prstGeom>
        </p:spPr>
      </p:pic>
      <p:sp>
        <p:nvSpPr>
          <p:cNvPr id="44" name="Oval 43">
            <a:extLst>
              <a:ext uri="{FF2B5EF4-FFF2-40B4-BE49-F238E27FC236}">
                <a16:creationId xmlns:a16="http://schemas.microsoft.com/office/drawing/2014/main" id="{43229EC7-7BBA-BFCB-C1E4-8ADDC8FA1087}"/>
              </a:ext>
            </a:extLst>
          </p:cNvPr>
          <p:cNvSpPr/>
          <p:nvPr/>
        </p:nvSpPr>
        <p:spPr>
          <a:xfrm>
            <a:off x="134297" y="134918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45" name="TextBox 44">
            <a:extLst>
              <a:ext uri="{FF2B5EF4-FFF2-40B4-BE49-F238E27FC236}">
                <a16:creationId xmlns:a16="http://schemas.microsoft.com/office/drawing/2014/main" id="{58E717DA-C071-D4CD-8035-45301AC064F6}"/>
              </a:ext>
            </a:extLst>
          </p:cNvPr>
          <p:cNvSpPr txBox="1"/>
          <p:nvPr/>
        </p:nvSpPr>
        <p:spPr>
          <a:xfrm>
            <a:off x="408618" y="1287827"/>
            <a:ext cx="2463456" cy="397032"/>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primary instance Kubernetes Pod failure</a:t>
            </a:r>
          </a:p>
        </p:txBody>
      </p:sp>
      <p:sp>
        <p:nvSpPr>
          <p:cNvPr id="46" name="Oval 45">
            <a:extLst>
              <a:ext uri="{FF2B5EF4-FFF2-40B4-BE49-F238E27FC236}">
                <a16:creationId xmlns:a16="http://schemas.microsoft.com/office/drawing/2014/main" id="{605507B6-DBA6-DD27-5F17-017D6C2A2AC7}"/>
              </a:ext>
            </a:extLst>
          </p:cNvPr>
          <p:cNvSpPr/>
          <p:nvPr/>
        </p:nvSpPr>
        <p:spPr>
          <a:xfrm>
            <a:off x="3944076" y="358890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50" name="TextBox 49">
            <a:extLst>
              <a:ext uri="{FF2B5EF4-FFF2-40B4-BE49-F238E27FC236}">
                <a16:creationId xmlns:a16="http://schemas.microsoft.com/office/drawing/2014/main" id="{4AA3FBC9-0CE6-6D97-BAF1-70BB34D417C4}"/>
              </a:ext>
            </a:extLst>
          </p:cNvPr>
          <p:cNvSpPr txBox="1"/>
          <p:nvPr/>
        </p:nvSpPr>
        <p:spPr>
          <a:xfrm>
            <a:off x="4285000" y="3704167"/>
            <a:ext cx="847166" cy="584775"/>
          </a:xfrm>
          <a:prstGeom prst="rect">
            <a:avLst/>
          </a:prstGeom>
          <a:solidFill>
            <a:srgbClr val="CC0066"/>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failure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177312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Primary instance Pod failure</a:t>
            </a:r>
            <a:endParaRPr lang="en-US">
              <a:latin typeface="Tenorite" panose="00000500000000000000" pitchFamily="2" charset="0"/>
            </a:endParaRPr>
          </a:p>
        </p:txBody>
      </p:sp>
      <p:sp>
        <p:nvSpPr>
          <p:cNvPr id="94" name="Rectangle 93">
            <a:extLst>
              <a:ext uri="{FF2B5EF4-FFF2-40B4-BE49-F238E27FC236}">
                <a16:creationId xmlns:a16="http://schemas.microsoft.com/office/drawing/2014/main" id="{822DFB20-21B2-A9DB-CBFA-1D7B25DA1117}"/>
              </a:ext>
              <a:ext uri="{C183D7F6-B498-43B3-948B-1728B52AA6E4}">
                <adec:decorative xmlns:adec="http://schemas.microsoft.com/office/drawing/2017/decorative" val="1"/>
              </a:ext>
            </a:extLst>
          </p:cNvPr>
          <p:cNvSpPr/>
          <p:nvPr/>
        </p:nvSpPr>
        <p:spPr bwMode="auto">
          <a:xfrm>
            <a:off x="3210694" y="988773"/>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160147" y="1120584"/>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5650675" y="5008287"/>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6645014" y="4728022"/>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227033"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cxnSp>
        <p:nvCxnSpPr>
          <p:cNvPr id="129" name="Straight Arrow Connector 128">
            <a:extLst>
              <a:ext uri="{FF2B5EF4-FFF2-40B4-BE49-F238E27FC236}">
                <a16:creationId xmlns:a16="http://schemas.microsoft.com/office/drawing/2014/main" id="{C8FE2F71-F300-620D-583F-5FA3F77EEDAB}"/>
              </a:ext>
              <a:ext uri="{C183D7F6-B498-43B3-948B-1728B52AA6E4}">
                <adec:decorative xmlns:adec="http://schemas.microsoft.com/office/drawing/2017/decorative" val="1"/>
              </a:ext>
            </a:extLst>
          </p:cNvPr>
          <p:cNvCxnSpPr>
            <a:cxnSpLocks/>
            <a:stCxn id="842" idx="0"/>
            <a:endCxn id="820" idx="2"/>
          </p:cNvCxnSpPr>
          <p:nvPr/>
        </p:nvCxnSpPr>
        <p:spPr>
          <a:xfrm flipV="1">
            <a:off x="6147845" y="4728022"/>
            <a:ext cx="923" cy="280265"/>
          </a:xfrm>
          <a:prstGeom prst="straightConnector1">
            <a:avLst/>
          </a:prstGeom>
          <a:ln w="12700">
            <a:solidFill>
              <a:srgbClr val="92D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4702157" y="5794574"/>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6606309" y="5794574"/>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a:endCxn id="842" idx="1"/>
          </p:cNvCxnSpPr>
          <p:nvPr/>
        </p:nvCxnSpPr>
        <p:spPr>
          <a:xfrm rot="5400000" flipH="1" flipV="1">
            <a:off x="5122494" y="5266393"/>
            <a:ext cx="601621" cy="454742"/>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6653222" y="5348944"/>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482547" y="5529156"/>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 uri="{C183D7F6-B498-43B3-948B-1728B52AA6E4}">
                <adec:decorative xmlns:adec="http://schemas.microsoft.com/office/drawing/2017/decorative" val="1"/>
              </a:ext>
            </a:extLst>
          </p:cNvPr>
          <p:cNvGrpSpPr/>
          <p:nvPr/>
        </p:nvGrpSpPr>
        <p:grpSpPr>
          <a:xfrm>
            <a:off x="3274037" y="371581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4429" y="1120583"/>
            <a:ext cx="365760" cy="365760"/>
          </a:xfrm>
          <a:prstGeom prst="rect">
            <a:avLst/>
          </a:prstGeom>
        </p:spPr>
      </p:pic>
      <p:sp>
        <p:nvSpPr>
          <p:cNvPr id="44" name="Oval 43">
            <a:extLst>
              <a:ext uri="{FF2B5EF4-FFF2-40B4-BE49-F238E27FC236}">
                <a16:creationId xmlns:a16="http://schemas.microsoft.com/office/drawing/2014/main" id="{43229EC7-7BBA-BFCB-C1E4-8ADDC8FA1087}"/>
              </a:ext>
            </a:extLst>
          </p:cNvPr>
          <p:cNvSpPr/>
          <p:nvPr/>
        </p:nvSpPr>
        <p:spPr>
          <a:xfrm>
            <a:off x="134297" y="134918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45" name="TextBox 44">
            <a:extLst>
              <a:ext uri="{FF2B5EF4-FFF2-40B4-BE49-F238E27FC236}">
                <a16:creationId xmlns:a16="http://schemas.microsoft.com/office/drawing/2014/main" id="{58E717DA-C071-D4CD-8035-45301AC064F6}"/>
              </a:ext>
            </a:extLst>
          </p:cNvPr>
          <p:cNvSpPr txBox="1"/>
          <p:nvPr/>
        </p:nvSpPr>
        <p:spPr>
          <a:xfrm>
            <a:off x="408618" y="1287827"/>
            <a:ext cx="2463456" cy="397032"/>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primary instance Kubernetes Pod failure</a:t>
            </a:r>
          </a:p>
        </p:txBody>
      </p:sp>
      <p:sp>
        <p:nvSpPr>
          <p:cNvPr id="46" name="Oval 45">
            <a:extLst>
              <a:ext uri="{FF2B5EF4-FFF2-40B4-BE49-F238E27FC236}">
                <a16:creationId xmlns:a16="http://schemas.microsoft.com/office/drawing/2014/main" id="{605507B6-DBA6-DD27-5F17-017D6C2A2AC7}"/>
              </a:ext>
            </a:extLst>
          </p:cNvPr>
          <p:cNvSpPr/>
          <p:nvPr/>
        </p:nvSpPr>
        <p:spPr>
          <a:xfrm>
            <a:off x="3944076" y="3588903"/>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1</a:t>
            </a:r>
          </a:p>
        </p:txBody>
      </p:sp>
      <p:sp>
        <p:nvSpPr>
          <p:cNvPr id="50" name="TextBox 49">
            <a:extLst>
              <a:ext uri="{FF2B5EF4-FFF2-40B4-BE49-F238E27FC236}">
                <a16:creationId xmlns:a16="http://schemas.microsoft.com/office/drawing/2014/main" id="{4AA3FBC9-0CE6-6D97-BAF1-70BB34D417C4}"/>
              </a:ext>
            </a:extLst>
          </p:cNvPr>
          <p:cNvSpPr txBox="1"/>
          <p:nvPr/>
        </p:nvSpPr>
        <p:spPr>
          <a:xfrm>
            <a:off x="4285000" y="3704167"/>
            <a:ext cx="847166" cy="584775"/>
          </a:xfrm>
          <a:prstGeom prst="rect">
            <a:avLst/>
          </a:prstGeom>
          <a:solidFill>
            <a:srgbClr val="CC0066"/>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failure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a:extLst>
              <a:ext uri="{FF2B5EF4-FFF2-40B4-BE49-F238E27FC236}">
                <a16:creationId xmlns:a16="http://schemas.microsoft.com/office/drawing/2014/main" id="{6AF5795C-D617-88CF-A4BD-557766F177DA}"/>
              </a:ext>
            </a:extLst>
          </p:cNvPr>
          <p:cNvSpPr/>
          <p:nvPr/>
        </p:nvSpPr>
        <p:spPr>
          <a:xfrm>
            <a:off x="134296" y="1948722"/>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48" name="TextBox 47">
            <a:extLst>
              <a:ext uri="{FF2B5EF4-FFF2-40B4-BE49-F238E27FC236}">
                <a16:creationId xmlns:a16="http://schemas.microsoft.com/office/drawing/2014/main" id="{2F9D606B-3C7C-1705-F078-30A534D957B5}"/>
              </a:ext>
            </a:extLst>
          </p:cNvPr>
          <p:cNvSpPr txBox="1"/>
          <p:nvPr/>
        </p:nvSpPr>
        <p:spPr>
          <a:xfrm>
            <a:off x="408616" y="1811191"/>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 instance promoted to “Primary” and starts receiving “Read-Write” traffic</a:t>
            </a:r>
          </a:p>
        </p:txBody>
      </p:sp>
      <p:sp>
        <p:nvSpPr>
          <p:cNvPr id="51" name="Oval 50">
            <a:extLst>
              <a:ext uri="{FF2B5EF4-FFF2-40B4-BE49-F238E27FC236}">
                <a16:creationId xmlns:a16="http://schemas.microsoft.com/office/drawing/2014/main" id="{67FB7ED5-7395-8E2C-D897-6F8409D041C8}"/>
              </a:ext>
            </a:extLst>
          </p:cNvPr>
          <p:cNvSpPr/>
          <p:nvPr/>
        </p:nvSpPr>
        <p:spPr>
          <a:xfrm>
            <a:off x="5766374" y="4687331"/>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2" name="Oval 51">
            <a:extLst>
              <a:ext uri="{FF2B5EF4-FFF2-40B4-BE49-F238E27FC236}">
                <a16:creationId xmlns:a16="http://schemas.microsoft.com/office/drawing/2014/main" id="{D059C9FF-B54A-1E44-4697-D318DA99B659}"/>
              </a:ext>
            </a:extLst>
          </p:cNvPr>
          <p:cNvSpPr/>
          <p:nvPr/>
        </p:nvSpPr>
        <p:spPr>
          <a:xfrm>
            <a:off x="6679779" y="395045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Tree>
    <p:extLst>
      <p:ext uri="{BB962C8B-B14F-4D97-AF65-F5344CB8AC3E}">
        <p14:creationId xmlns:p14="http://schemas.microsoft.com/office/powerpoint/2010/main" val="37090829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H</a:t>
            </a:r>
            <a:r>
              <a:rPr lang="en-US" sz="1600" noProof="0" err="1">
                <a:solidFill>
                  <a:schemeClr val="tx1"/>
                </a:solidFill>
                <a:latin typeface="Tenorite" panose="00000500000000000000" pitchFamily="2" charset="0"/>
              </a:rPr>
              <a:t>igh</a:t>
            </a:r>
            <a:r>
              <a:rPr lang="en-US" sz="1600">
                <a:latin typeface="Tenorite" panose="00000500000000000000" pitchFamily="2" charset="0"/>
              </a:rPr>
              <a:t> </a:t>
            </a:r>
            <a:r>
              <a:rPr lang="en-US" sz="1600" noProof="0">
                <a:solidFill>
                  <a:schemeClr val="tx1"/>
                </a:solidFill>
                <a:latin typeface="Tenorite" panose="00000500000000000000" pitchFamily="2" charset="0"/>
              </a:rPr>
              <a:t>Availability – Operational state restored</a:t>
            </a:r>
            <a:endParaRPr lang="en-US">
              <a:latin typeface="Tenorite" panose="00000500000000000000" pitchFamily="2" charset="0"/>
            </a:endParaRPr>
          </a:p>
        </p:txBody>
      </p:sp>
      <p:grpSp>
        <p:nvGrpSpPr>
          <p:cNvPr id="2" name="Group 1">
            <a:extLst>
              <a:ext uri="{FF2B5EF4-FFF2-40B4-BE49-F238E27FC236}">
                <a16:creationId xmlns:a16="http://schemas.microsoft.com/office/drawing/2014/main" id="{33EF5E3F-3E35-DD17-A1AE-68E205310CE8}"/>
              </a:ext>
              <a:ext uri="{C183D7F6-B498-43B3-948B-1728B52AA6E4}">
                <adec:decorative xmlns:adec="http://schemas.microsoft.com/office/drawing/2017/decorative" val="1"/>
              </a:ext>
            </a:extLst>
          </p:cNvPr>
          <p:cNvGrpSpPr/>
          <p:nvPr/>
        </p:nvGrpSpPr>
        <p:grpSpPr>
          <a:xfrm>
            <a:off x="3210694" y="988773"/>
            <a:ext cx="5770611" cy="5264741"/>
            <a:chOff x="3706695" y="638969"/>
            <a:chExt cx="5770611" cy="5264741"/>
          </a:xfrm>
        </p:grpSpPr>
        <p:sp>
          <p:nvSpPr>
            <p:cNvPr id="94" name="Rectangle 93">
              <a:extLst>
                <a:ext uri="{FF2B5EF4-FFF2-40B4-BE49-F238E27FC236}">
                  <a16:creationId xmlns:a16="http://schemas.microsoft.com/office/drawing/2014/main" id="{822DFB20-21B2-A9DB-CBFA-1D7B25DA1117}"/>
                </a:ext>
              </a:extLst>
            </p:cNvPr>
            <p:cNvSpPr/>
            <p:nvPr/>
          </p:nvSpPr>
          <p:spPr bwMode="auto">
            <a:xfrm>
              <a:off x="3706695" y="638969"/>
              <a:ext cx="5770611" cy="526474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95" name="TextBox 94">
              <a:extLst>
                <a:ext uri="{FF2B5EF4-FFF2-40B4-BE49-F238E27FC236}">
                  <a16:creationId xmlns:a16="http://schemas.microsoft.com/office/drawing/2014/main" id="{26574E15-7266-D7C5-E80B-FF27AA963051}"/>
                </a:ext>
              </a:extLst>
            </p:cNvPr>
            <p:cNvSpPr txBox="1"/>
            <p:nvPr/>
          </p:nvSpPr>
          <p:spPr>
            <a:xfrm>
              <a:off x="4656148" y="770780"/>
              <a:ext cx="4054475" cy="3139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542667"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600821"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7430673"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7488828" y="2897564"/>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643393" y="2448847"/>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986669" y="1501781"/>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606"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988045" y="2634522"/>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6044825" y="2897629"/>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608" y="2978114"/>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2" y="2978114"/>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6077673" y="1914682"/>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1597" y="1991053"/>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72558" y="1819682"/>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828555" y="1819683"/>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706848"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3927" y="3502167"/>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706848"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6150850" y="3431339"/>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5256" y="3502167"/>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6150850"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594854" y="3431339"/>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6417" y="3502167"/>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594854" y="4031214"/>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6146676" y="4658483"/>
              <a:ext cx="994339" cy="369332"/>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t>
              </a:r>
              <a:b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Load Balancer</a:t>
              </a:r>
            </a:p>
          </p:txBody>
        </p: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3"/>
              <a:endCxn id="823" idx="2"/>
            </p:cNvCxnSpPr>
            <p:nvPr/>
          </p:nvCxnSpPr>
          <p:spPr>
            <a:xfrm flipV="1">
              <a:off x="7141015" y="4378218"/>
              <a:ext cx="946382"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5723034"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92D050"/>
                  </a:solidFill>
                  <a:effectLst/>
                  <a:uLnTx/>
                  <a:uFillTx/>
                  <a:latin typeface="Tenorite" panose="00000500000000000000" pitchFamily="2" charset="0"/>
                  <a:ea typeface="+mn-ea"/>
                  <a:cs typeface="+mn-cs"/>
                </a:rPr>
                <a:t>Read-Write</a:t>
              </a:r>
            </a:p>
          </p:txBody>
        </p:sp>
        <p:sp>
          <p:nvSpPr>
            <p:cNvPr id="272" name="Rectangle 271">
              <a:extLst>
                <a:ext uri="{FF2B5EF4-FFF2-40B4-BE49-F238E27FC236}">
                  <a16:creationId xmlns:a16="http://schemas.microsoft.com/office/drawing/2014/main" id="{15A7A4E9-0423-F06B-CE0A-86ACA5B4CD4E}"/>
                </a:ext>
                <a:ext uri="{C183D7F6-B498-43B3-948B-1728B52AA6E4}">
                  <adec:decorative xmlns:adec="http://schemas.microsoft.com/office/drawing/2017/decorative" val="1"/>
                </a:ext>
              </a:extLst>
            </p:cNvPr>
            <p:cNvSpPr/>
            <p:nvPr/>
          </p:nvSpPr>
          <p:spPr bwMode="auto">
            <a:xfrm>
              <a:off x="5198158" y="5444770"/>
              <a:ext cx="987552" cy="230832"/>
            </a:xfrm>
            <a:prstGeom prst="rect">
              <a:avLst/>
            </a:prstGeom>
            <a:solidFill>
              <a:schemeClr val="bg1"/>
            </a:solidFill>
            <a:ln w="9525" cap="flat" cmpd="sng" algn="ctr">
              <a:solidFill>
                <a:srgbClr val="92D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273" name="Rectangle 272">
              <a:extLst>
                <a:ext uri="{FF2B5EF4-FFF2-40B4-BE49-F238E27FC236}">
                  <a16:creationId xmlns:a16="http://schemas.microsoft.com/office/drawing/2014/main" id="{73CBDAC6-6D83-8BE0-EB3E-7D425DD984CC}"/>
                </a:ext>
                <a:ext uri="{C183D7F6-B498-43B3-948B-1728B52AA6E4}">
                  <adec:decorative xmlns:adec="http://schemas.microsoft.com/office/drawing/2017/decorative" val="1"/>
                </a:ext>
              </a:extLst>
            </p:cNvPr>
            <p:cNvSpPr/>
            <p:nvPr/>
          </p:nvSpPr>
          <p:spPr bwMode="auto">
            <a:xfrm>
              <a:off x="7102310" y="5444770"/>
              <a:ext cx="985086" cy="230832"/>
            </a:xfrm>
            <a:prstGeom prst="rect">
              <a:avLst/>
            </a:prstGeom>
            <a:solidFill>
              <a:schemeClr val="bg1"/>
            </a:solidFill>
            <a:ln w="9525" cap="flat" cmpd="sng" algn="ctr">
              <a:solidFill>
                <a:srgbClr val="CC66FF"/>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cxnSp>
          <p:nvCxnSpPr>
            <p:cNvPr id="274" name="Connector: Elbow 273">
              <a:extLst>
                <a:ext uri="{FF2B5EF4-FFF2-40B4-BE49-F238E27FC236}">
                  <a16:creationId xmlns:a16="http://schemas.microsoft.com/office/drawing/2014/main" id="{E3920FB3-01BF-6BFC-D92C-529C20FDA1AD}"/>
                </a:ext>
                <a:ext uri="{C183D7F6-B498-43B3-948B-1728B52AA6E4}">
                  <adec:decorative xmlns:adec="http://schemas.microsoft.com/office/drawing/2017/decorative" val="1"/>
                </a:ext>
              </a:extLst>
            </p:cNvPr>
            <p:cNvCxnSpPr>
              <a:cxnSpLocks/>
              <a:stCxn id="272" idx="0"/>
            </p:cNvCxnSpPr>
            <p:nvPr/>
          </p:nvCxnSpPr>
          <p:spPr>
            <a:xfrm rot="5400000" flipH="1" flipV="1">
              <a:off x="5705220" y="4999140"/>
              <a:ext cx="432345" cy="458916"/>
            </a:xfrm>
            <a:prstGeom prst="bentConnector2">
              <a:avLst/>
            </a:prstGeom>
            <a:noFill/>
            <a:ln w="12700" cap="flat" cmpd="sng" algn="ctr">
              <a:solidFill>
                <a:srgbClr val="92D050"/>
              </a:solidFill>
              <a:prstDash val="solid"/>
              <a:headEnd type="none" w="med" len="med"/>
              <a:tailEnd type="none" w="med" len="med"/>
            </a:ln>
            <a:effectLst/>
          </p:spPr>
        </p:cxnSp>
        <p:cxnSp>
          <p:nvCxnSpPr>
            <p:cNvPr id="278" name="Connector: Elbow 277">
              <a:extLst>
                <a:ext uri="{FF2B5EF4-FFF2-40B4-BE49-F238E27FC236}">
                  <a16:creationId xmlns:a16="http://schemas.microsoft.com/office/drawing/2014/main" id="{E12A4234-E146-12B6-17B7-FFC82388F8D8}"/>
                </a:ext>
                <a:ext uri="{C183D7F6-B498-43B3-948B-1728B52AA6E4}">
                  <adec:decorative xmlns:adec="http://schemas.microsoft.com/office/drawing/2017/decorative" val="1"/>
                </a:ext>
              </a:extLst>
            </p:cNvPr>
            <p:cNvCxnSpPr>
              <a:cxnSpLocks/>
              <a:stCxn id="273" idx="0"/>
            </p:cNvCxnSpPr>
            <p:nvPr/>
          </p:nvCxnSpPr>
          <p:spPr>
            <a:xfrm rot="16200000" flipV="1">
              <a:off x="7149223" y="4999140"/>
              <a:ext cx="432345" cy="458916"/>
            </a:xfrm>
            <a:prstGeom prst="bentConnector2">
              <a:avLst/>
            </a:prstGeom>
            <a:noFill/>
            <a:ln w="12700" cap="flat" cmpd="sng" algn="ctr">
              <a:solidFill>
                <a:srgbClr val="CC66FF"/>
              </a:solidFill>
              <a:prstDash val="sysDash"/>
              <a:headEnd type="none" w="med" len="med"/>
              <a:tailEnd type="none" w="med" len="med"/>
            </a:ln>
            <a:effectLst/>
          </p:spPr>
        </p:cxnSp>
        <p:sp>
          <p:nvSpPr>
            <p:cNvPr id="281" name="TextBox 280">
              <a:extLst>
                <a:ext uri="{FF2B5EF4-FFF2-40B4-BE49-F238E27FC236}">
                  <a16:creationId xmlns:a16="http://schemas.microsoft.com/office/drawing/2014/main" id="{5A1DF492-BAF7-5AD6-A12A-F89019DF453E}"/>
                </a:ext>
                <a:ext uri="{C183D7F6-B498-43B3-948B-1728B52AA6E4}">
                  <adec:decorative xmlns:adec="http://schemas.microsoft.com/office/drawing/2017/decorative" val="1"/>
                </a:ext>
              </a:extLst>
            </p:cNvPr>
            <p:cNvSpPr txBox="1"/>
            <p:nvPr/>
          </p:nvSpPr>
          <p:spPr>
            <a:xfrm>
              <a:off x="6978548" y="5179352"/>
              <a:ext cx="616305" cy="12465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CC66FF"/>
                  </a:solidFill>
                  <a:effectLst/>
                  <a:uLnTx/>
                  <a:uFillTx/>
                  <a:latin typeface="Tenorite" panose="00000500000000000000" pitchFamily="2" charset="0"/>
                  <a:ea typeface="+mn-ea"/>
                  <a:cs typeface="+mn-cs"/>
                </a:rPr>
                <a:t>Read-Only</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770038" y="3366011"/>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pic>
          <p:nvPicPr>
            <p:cNvPr id="96" name="Graphic 95" descr="Kuberenetes icon">
              <a:extLst>
                <a:ext uri="{FF2B5EF4-FFF2-40B4-BE49-F238E27FC236}">
                  <a16:creationId xmlns:a16="http://schemas.microsoft.com/office/drawing/2014/main" id="{AFB094BF-95EF-BAE8-D64F-CD9A7A3E84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0430" y="770779"/>
              <a:ext cx="365760" cy="365760"/>
            </a:xfrm>
            <a:prstGeom prst="rect">
              <a:avLst/>
            </a:prstGeom>
          </p:spPr>
        </p:pic>
      </p:grpSp>
      <p:cxnSp>
        <p:nvCxnSpPr>
          <p:cNvPr id="45" name="Straight Arrow Connector 44">
            <a:extLst>
              <a:ext uri="{FF2B5EF4-FFF2-40B4-BE49-F238E27FC236}">
                <a16:creationId xmlns:a16="http://schemas.microsoft.com/office/drawing/2014/main" id="{C3C85D0F-3870-A122-70DB-E4B512334AA3}"/>
              </a:ext>
              <a:ext uri="{C183D7F6-B498-43B3-948B-1728B52AA6E4}">
                <adec:decorative xmlns:adec="http://schemas.microsoft.com/office/drawing/2017/decorative" val="1"/>
              </a:ext>
            </a:extLst>
          </p:cNvPr>
          <p:cNvCxnSpPr>
            <a:cxnSpLocks/>
            <a:stCxn id="842" idx="0"/>
            <a:endCxn id="820" idx="2"/>
          </p:cNvCxnSpPr>
          <p:nvPr/>
        </p:nvCxnSpPr>
        <p:spPr>
          <a:xfrm flipV="1">
            <a:off x="6147845" y="4728022"/>
            <a:ext cx="923" cy="280265"/>
          </a:xfrm>
          <a:prstGeom prst="straightConnector1">
            <a:avLst/>
          </a:prstGeom>
          <a:ln w="12700">
            <a:solidFill>
              <a:srgbClr val="92D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60D7AD14-7AD9-6B5F-C3DC-D2D9A0AC42B1}"/>
              </a:ext>
              <a:ext uri="{C183D7F6-B498-43B3-948B-1728B52AA6E4}">
                <adec:decorative xmlns:adec="http://schemas.microsoft.com/office/drawing/2017/decorative" val="1"/>
              </a:ext>
            </a:extLst>
          </p:cNvPr>
          <p:cNvCxnSpPr>
            <a:cxnSpLocks/>
            <a:stCxn id="842" idx="1"/>
            <a:endCxn id="817" idx="2"/>
          </p:cNvCxnSpPr>
          <p:nvPr/>
        </p:nvCxnSpPr>
        <p:spPr>
          <a:xfrm rot="10800000">
            <a:off x="4703391" y="4728023"/>
            <a:ext cx="947285" cy="464931"/>
          </a:xfrm>
          <a:prstGeom prst="bentConnector2">
            <a:avLst/>
          </a:prstGeom>
          <a:noFill/>
          <a:ln w="12700" cap="flat" cmpd="sng" algn="ctr">
            <a:solidFill>
              <a:srgbClr val="CC66FF"/>
            </a:solidFill>
            <a:prstDash val="sysDash"/>
            <a:headEnd type="none" w="med" len="med"/>
            <a:tailEnd type="triangle" w="med" len="med"/>
          </a:ln>
          <a:effectLst/>
        </p:spPr>
      </p:cxnSp>
      <p:sp>
        <p:nvSpPr>
          <p:cNvPr id="54" name="Oval 53">
            <a:extLst>
              <a:ext uri="{FF2B5EF4-FFF2-40B4-BE49-F238E27FC236}">
                <a16:creationId xmlns:a16="http://schemas.microsoft.com/office/drawing/2014/main" id="{B020FA5D-D9EA-F416-C927-4388DE0E0A19}"/>
              </a:ext>
            </a:extLst>
          </p:cNvPr>
          <p:cNvSpPr/>
          <p:nvPr/>
        </p:nvSpPr>
        <p:spPr>
          <a:xfrm>
            <a:off x="134297" y="134918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5" name="TextBox 54">
            <a:extLst>
              <a:ext uri="{FF2B5EF4-FFF2-40B4-BE49-F238E27FC236}">
                <a16:creationId xmlns:a16="http://schemas.microsoft.com/office/drawing/2014/main" id="{30298F6F-65C9-CD2E-03D3-3C6FC19A7082}"/>
              </a:ext>
            </a:extLst>
          </p:cNvPr>
          <p:cNvSpPr txBox="1"/>
          <p:nvPr/>
        </p:nvSpPr>
        <p:spPr>
          <a:xfrm>
            <a:off x="408618" y="1211653"/>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 instance promoted to “Primary” and starts receiving “Read-Write” traffic</a:t>
            </a:r>
          </a:p>
        </p:txBody>
      </p:sp>
      <p:sp>
        <p:nvSpPr>
          <p:cNvPr id="56" name="Oval 55">
            <a:extLst>
              <a:ext uri="{FF2B5EF4-FFF2-40B4-BE49-F238E27FC236}">
                <a16:creationId xmlns:a16="http://schemas.microsoft.com/office/drawing/2014/main" id="{C73CEAAA-7A82-DC94-63F6-986A684C5472}"/>
              </a:ext>
            </a:extLst>
          </p:cNvPr>
          <p:cNvSpPr/>
          <p:nvPr/>
        </p:nvSpPr>
        <p:spPr>
          <a:xfrm>
            <a:off x="134296" y="1948722"/>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
        <p:nvSpPr>
          <p:cNvPr id="57" name="TextBox 56">
            <a:extLst>
              <a:ext uri="{FF2B5EF4-FFF2-40B4-BE49-F238E27FC236}">
                <a16:creationId xmlns:a16="http://schemas.microsoft.com/office/drawing/2014/main" id="{EC60C2B9-5830-40FB-B964-072C26CB9F55}"/>
              </a:ext>
            </a:extLst>
          </p:cNvPr>
          <p:cNvSpPr txBox="1"/>
          <p:nvPr/>
        </p:nvSpPr>
        <p:spPr>
          <a:xfrm>
            <a:off x="408616" y="1811191"/>
            <a:ext cx="2463456" cy="549381"/>
          </a:xfrm>
          <a:prstGeom prst="rect">
            <a:avLst/>
          </a:prstGeom>
          <a:noFill/>
        </p:spPr>
        <p:txBody>
          <a:bodyPr wrap="square" anchor="ctr">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Upon Pod recovery, additional Secondary instance is recovered and receives Read-Only traffic</a:t>
            </a:r>
          </a:p>
        </p:txBody>
      </p:sp>
      <p:sp>
        <p:nvSpPr>
          <p:cNvPr id="58" name="Oval 57">
            <a:extLst>
              <a:ext uri="{FF2B5EF4-FFF2-40B4-BE49-F238E27FC236}">
                <a16:creationId xmlns:a16="http://schemas.microsoft.com/office/drawing/2014/main" id="{E7F90F27-A050-090D-296B-82047586CF10}"/>
              </a:ext>
            </a:extLst>
          </p:cNvPr>
          <p:cNvSpPr/>
          <p:nvPr/>
        </p:nvSpPr>
        <p:spPr>
          <a:xfrm>
            <a:off x="5766374" y="4687331"/>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59" name="Oval 58">
            <a:extLst>
              <a:ext uri="{FF2B5EF4-FFF2-40B4-BE49-F238E27FC236}">
                <a16:creationId xmlns:a16="http://schemas.microsoft.com/office/drawing/2014/main" id="{A9278A3B-A4E0-EE0C-AFB8-20B86AC55411}"/>
              </a:ext>
            </a:extLst>
          </p:cNvPr>
          <p:cNvSpPr/>
          <p:nvPr/>
        </p:nvSpPr>
        <p:spPr>
          <a:xfrm>
            <a:off x="6679779" y="3950453"/>
            <a:ext cx="274320" cy="274320"/>
          </a:xfrm>
          <a:prstGeom prst="ellipse">
            <a:avLst/>
          </a:prstGeom>
          <a:solidFill>
            <a:srgbClr val="339933"/>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0" name="Oval 59">
            <a:extLst>
              <a:ext uri="{FF2B5EF4-FFF2-40B4-BE49-F238E27FC236}">
                <a16:creationId xmlns:a16="http://schemas.microsoft.com/office/drawing/2014/main" id="{B5B66764-E9C5-DE2C-E929-9AE5CEC27BA7}"/>
              </a:ext>
            </a:extLst>
          </p:cNvPr>
          <p:cNvSpPr/>
          <p:nvPr/>
        </p:nvSpPr>
        <p:spPr>
          <a:xfrm>
            <a:off x="4742026" y="4871127"/>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
        <p:nvSpPr>
          <p:cNvPr id="61" name="Oval 60">
            <a:extLst>
              <a:ext uri="{FF2B5EF4-FFF2-40B4-BE49-F238E27FC236}">
                <a16:creationId xmlns:a16="http://schemas.microsoft.com/office/drawing/2014/main" id="{7517C281-F3AD-B5AE-0E9D-C313C035B06F}"/>
              </a:ext>
            </a:extLst>
          </p:cNvPr>
          <p:cNvSpPr/>
          <p:nvPr/>
        </p:nvSpPr>
        <p:spPr>
          <a:xfrm>
            <a:off x="5235759" y="3950453"/>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spTree>
    <p:extLst>
      <p:ext uri="{BB962C8B-B14F-4D97-AF65-F5344CB8AC3E}">
        <p14:creationId xmlns:p14="http://schemas.microsoft.com/office/powerpoint/2010/main" val="25297784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65413"/>
            <a:ext cx="12845439" cy="584775"/>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Custom</a:t>
            </a:r>
            <a:r>
              <a:rPr lang="en-US" sz="1800">
                <a:latin typeface="Tenorite" panose="00000500000000000000" pitchFamily="2" charset="0"/>
                <a:cs typeface="Segoe UI"/>
              </a:rPr>
              <a:t> Locations namespace mapping</a:t>
            </a:r>
            <a:endParaRPr lang="en-US" sz="2000">
              <a:latin typeface="Tenorite" panose="00000500000000000000" pitchFamily="2" charset="0"/>
            </a:endParaRPr>
          </a:p>
        </p:txBody>
      </p:sp>
      <p:grpSp>
        <p:nvGrpSpPr>
          <p:cNvPr id="108" name="Group 107">
            <a:extLst>
              <a:ext uri="{FF2B5EF4-FFF2-40B4-BE49-F238E27FC236}">
                <a16:creationId xmlns:a16="http://schemas.microsoft.com/office/drawing/2014/main" id="{01188769-5C2F-239D-96FB-84890252C31A}"/>
              </a:ext>
              <a:ext uri="{C183D7F6-B498-43B3-948B-1728B52AA6E4}">
                <adec:decorative xmlns:adec="http://schemas.microsoft.com/office/drawing/2017/decorative" val="1"/>
              </a:ext>
            </a:extLst>
          </p:cNvPr>
          <p:cNvGrpSpPr/>
          <p:nvPr/>
        </p:nvGrpSpPr>
        <p:grpSpPr>
          <a:xfrm>
            <a:off x="3729612" y="1282966"/>
            <a:ext cx="2690373" cy="981906"/>
            <a:chOff x="300722" y="1532995"/>
            <a:chExt cx="2690373" cy="981906"/>
          </a:xfrm>
        </p:grpSpPr>
        <p:grpSp>
          <p:nvGrpSpPr>
            <p:cNvPr id="3" name="Group 2">
              <a:extLst>
                <a:ext uri="{FF2B5EF4-FFF2-40B4-BE49-F238E27FC236}">
                  <a16:creationId xmlns:a16="http://schemas.microsoft.com/office/drawing/2014/main" id="{DD6EF40D-884C-F03F-0FCE-8266408EE460}"/>
                </a:ext>
              </a:extLst>
            </p:cNvPr>
            <p:cNvGrpSpPr/>
            <p:nvPr/>
          </p:nvGrpSpPr>
          <p:grpSpPr>
            <a:xfrm>
              <a:off x="1756169" y="1532995"/>
              <a:ext cx="1234926" cy="981906"/>
              <a:chOff x="7537261" y="2822980"/>
              <a:chExt cx="1234926" cy="981906"/>
            </a:xfrm>
          </p:grpSpPr>
          <p:sp>
            <p:nvSpPr>
              <p:cNvPr id="48" name="Rectangle 47">
                <a:extLst>
                  <a:ext uri="{FF2B5EF4-FFF2-40B4-BE49-F238E27FC236}">
                    <a16:creationId xmlns:a16="http://schemas.microsoft.com/office/drawing/2014/main" id="{F4EEBEA5-02F2-4B4D-B320-76AF912F51B2}"/>
                  </a:ext>
                  <a:ext uri="{C183D7F6-B498-43B3-948B-1728B52AA6E4}">
                    <adec:decorative xmlns:adec="http://schemas.microsoft.com/office/drawing/2017/decorative" val="1"/>
                  </a:ext>
                </a:extLst>
              </p:cNvPr>
              <p:cNvSpPr/>
              <p:nvPr/>
            </p:nvSpPr>
            <p:spPr bwMode="auto">
              <a:xfrm>
                <a:off x="7537261"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45" name="Graphic 44">
                <a:extLst>
                  <a:ext uri="{FF2B5EF4-FFF2-40B4-BE49-F238E27FC236}">
                    <a16:creationId xmlns:a16="http://schemas.microsoft.com/office/drawing/2014/main" id="{1717EBAC-F2EA-DD23-197C-2AC74A490ED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1844" y="3310760"/>
                <a:ext cx="365760" cy="354314"/>
              </a:xfrm>
              <a:prstGeom prst="rect">
                <a:avLst/>
              </a:prstGeom>
            </p:spPr>
          </p:pic>
        </p:grpSp>
        <p:grpSp>
          <p:nvGrpSpPr>
            <p:cNvPr id="11" name="Group 10">
              <a:extLst>
                <a:ext uri="{FF2B5EF4-FFF2-40B4-BE49-F238E27FC236}">
                  <a16:creationId xmlns:a16="http://schemas.microsoft.com/office/drawing/2014/main" id="{469AD7D4-C5FB-9330-1562-3E9626B8F148}"/>
                </a:ext>
              </a:extLst>
            </p:cNvPr>
            <p:cNvGrpSpPr/>
            <p:nvPr/>
          </p:nvGrpSpPr>
          <p:grpSpPr>
            <a:xfrm>
              <a:off x="300722" y="1532995"/>
              <a:ext cx="1234926" cy="981906"/>
              <a:chOff x="5118309" y="2822980"/>
              <a:chExt cx="1234926" cy="981906"/>
            </a:xfrm>
          </p:grpSpPr>
          <p:sp>
            <p:nvSpPr>
              <p:cNvPr id="49" name="Rectangle 48">
                <a:extLst>
                  <a:ext uri="{FF2B5EF4-FFF2-40B4-BE49-F238E27FC236}">
                    <a16:creationId xmlns:a16="http://schemas.microsoft.com/office/drawing/2014/main" id="{B1248A40-686A-32A0-BD00-D97DB730FCD7}"/>
                  </a:ext>
                  <a:ext uri="{C183D7F6-B498-43B3-948B-1728B52AA6E4}">
                    <adec:decorative xmlns:adec="http://schemas.microsoft.com/office/drawing/2017/decorative" val="1"/>
                  </a:ext>
                </a:extLst>
              </p:cNvPr>
              <p:cNvSpPr/>
              <p:nvPr/>
            </p:nvSpPr>
            <p:spPr bwMode="auto">
              <a:xfrm>
                <a:off x="5118309"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44" name="Graphic 43">
                <a:extLst>
                  <a:ext uri="{FF2B5EF4-FFF2-40B4-BE49-F238E27FC236}">
                    <a16:creationId xmlns:a16="http://schemas.microsoft.com/office/drawing/2014/main" id="{F4D3652C-1D0B-B611-F456-3AA75D63EAD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618" y="3310760"/>
                <a:ext cx="365760" cy="354314"/>
              </a:xfrm>
              <a:prstGeom prst="rect">
                <a:avLst/>
              </a:prstGeom>
            </p:spPr>
          </p:pic>
        </p:grpSp>
        <p:cxnSp>
          <p:nvCxnSpPr>
            <p:cNvPr id="20" name="Straight Arrow Connector 19">
              <a:extLst>
                <a:ext uri="{FF2B5EF4-FFF2-40B4-BE49-F238E27FC236}">
                  <a16:creationId xmlns:a16="http://schemas.microsoft.com/office/drawing/2014/main" id="{63829C0D-DD94-2B2D-F333-C85EB90920D2}"/>
                </a:ext>
              </a:extLst>
            </p:cNvPr>
            <p:cNvCxnSpPr>
              <a:cxnSpLocks/>
              <a:stCxn id="49" idx="3"/>
              <a:endCxn id="48" idx="1"/>
            </p:cNvCxnSpPr>
            <p:nvPr/>
          </p:nvCxnSpPr>
          <p:spPr>
            <a:xfrm>
              <a:off x="1535648" y="2023948"/>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FC0F02FC-ED64-BC33-5602-A893573510A3}"/>
              </a:ext>
              <a:ext uri="{C183D7F6-B498-43B3-948B-1728B52AA6E4}">
                <adec:decorative xmlns:adec="http://schemas.microsoft.com/office/drawing/2017/decorative" val="1"/>
              </a:ext>
            </a:extLst>
          </p:cNvPr>
          <p:cNvSpPr/>
          <p:nvPr/>
        </p:nvSpPr>
        <p:spPr bwMode="auto">
          <a:xfrm>
            <a:off x="3729612" y="3845039"/>
            <a:ext cx="4732775" cy="172999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56" name="Graphic 55" descr="Kuberenetes icon">
            <a:extLst>
              <a:ext uri="{FF2B5EF4-FFF2-40B4-BE49-F238E27FC236}">
                <a16:creationId xmlns:a16="http://schemas.microsoft.com/office/drawing/2014/main" id="{055DEF80-15C3-4F79-5794-121DECC27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02161" y="5122757"/>
            <a:ext cx="365760" cy="365760"/>
          </a:xfrm>
          <a:prstGeom prst="rect">
            <a:avLst/>
          </a:prstGeom>
        </p:spPr>
      </p:pic>
      <p:grpSp>
        <p:nvGrpSpPr>
          <p:cNvPr id="113" name="Group 112">
            <a:extLst>
              <a:ext uri="{FF2B5EF4-FFF2-40B4-BE49-F238E27FC236}">
                <a16:creationId xmlns:a16="http://schemas.microsoft.com/office/drawing/2014/main" id="{727EFBBF-437B-4ECB-3607-6B3B3944E93F}"/>
              </a:ext>
              <a:ext uri="{C183D7F6-B498-43B3-948B-1728B52AA6E4}">
                <adec:decorative xmlns:adec="http://schemas.microsoft.com/office/drawing/2017/decorative" val="1"/>
              </a:ext>
            </a:extLst>
          </p:cNvPr>
          <p:cNvGrpSpPr/>
          <p:nvPr/>
        </p:nvGrpSpPr>
        <p:grpSpPr>
          <a:xfrm>
            <a:off x="4095379" y="3964378"/>
            <a:ext cx="4046624" cy="894762"/>
            <a:chOff x="799263" y="4444352"/>
            <a:chExt cx="4046624" cy="894762"/>
          </a:xfrm>
        </p:grpSpPr>
        <p:grpSp>
          <p:nvGrpSpPr>
            <p:cNvPr id="37" name="Group 36">
              <a:extLst>
                <a:ext uri="{FF2B5EF4-FFF2-40B4-BE49-F238E27FC236}">
                  <a16:creationId xmlns:a16="http://schemas.microsoft.com/office/drawing/2014/main" id="{6AF57DFA-F089-230B-3C2C-3F3390E7F602}"/>
                </a:ext>
              </a:extLst>
            </p:cNvPr>
            <p:cNvGrpSpPr/>
            <p:nvPr/>
          </p:nvGrpSpPr>
          <p:grpSpPr>
            <a:xfrm>
              <a:off x="799263" y="4444352"/>
              <a:ext cx="1796627" cy="894762"/>
              <a:chOff x="2443955" y="3381760"/>
              <a:chExt cx="1796627" cy="894762"/>
            </a:xfrm>
          </p:grpSpPr>
          <p:sp>
            <p:nvSpPr>
              <p:cNvPr id="61" name="Rectangle 60">
                <a:extLst>
                  <a:ext uri="{FF2B5EF4-FFF2-40B4-BE49-F238E27FC236}">
                    <a16:creationId xmlns:a16="http://schemas.microsoft.com/office/drawing/2014/main" id="{923690CB-F789-A543-DF34-4F0BA30F050C}"/>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a:t>
                </a:r>
              </a:p>
            </p:txBody>
          </p:sp>
          <p:pic>
            <p:nvPicPr>
              <p:cNvPr id="1030" name="Picture 6">
                <a:extLst>
                  <a:ext uri="{FF2B5EF4-FFF2-40B4-BE49-F238E27FC236}">
                    <a16:creationId xmlns:a16="http://schemas.microsoft.com/office/drawing/2014/main" id="{190F6B0E-3C6E-BA66-D932-E0609A3349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C7F1A411-1CBD-CE71-4903-2CFB0408DB18}"/>
                </a:ext>
              </a:extLst>
            </p:cNvPr>
            <p:cNvGrpSpPr/>
            <p:nvPr/>
          </p:nvGrpSpPr>
          <p:grpSpPr>
            <a:xfrm>
              <a:off x="3049260" y="4444352"/>
              <a:ext cx="1796627" cy="894762"/>
              <a:chOff x="2443955" y="3381760"/>
              <a:chExt cx="1796627" cy="894762"/>
            </a:xfrm>
          </p:grpSpPr>
          <p:sp>
            <p:nvSpPr>
              <p:cNvPr id="73" name="Rectangle 72">
                <a:extLst>
                  <a:ext uri="{FF2B5EF4-FFF2-40B4-BE49-F238E27FC236}">
                    <a16:creationId xmlns:a16="http://schemas.microsoft.com/office/drawing/2014/main" id="{0E5C1E87-456A-D24F-0F33-6B6708332421}"/>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p>
            </p:txBody>
          </p:sp>
          <p:pic>
            <p:nvPicPr>
              <p:cNvPr id="74" name="Picture 6">
                <a:extLst>
                  <a:ext uri="{FF2B5EF4-FFF2-40B4-BE49-F238E27FC236}">
                    <a16:creationId xmlns:a16="http://schemas.microsoft.com/office/drawing/2014/main" id="{8C199C9F-C0CD-5ADA-849C-8F599A1ACA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86" name="Straight Arrow Connector 85">
            <a:extLst>
              <a:ext uri="{FF2B5EF4-FFF2-40B4-BE49-F238E27FC236}">
                <a16:creationId xmlns:a16="http://schemas.microsoft.com/office/drawing/2014/main" id="{3AB8A3B0-DC28-91B8-E7F7-86D424365CD0}"/>
              </a:ext>
              <a:ext uri="{C183D7F6-B498-43B3-948B-1728B52AA6E4}">
                <adec:decorative xmlns:adec="http://schemas.microsoft.com/office/drawing/2017/decorative" val="1"/>
              </a:ext>
            </a:extLst>
          </p:cNvPr>
          <p:cNvCxnSpPr>
            <a:cxnSpLocks/>
            <a:stCxn id="87" idx="2"/>
            <a:endCxn id="73" idx="0"/>
          </p:cNvCxnSpPr>
          <p:nvPr/>
        </p:nvCxnSpPr>
        <p:spPr>
          <a:xfrm>
            <a:off x="7327987" y="3133572"/>
            <a:ext cx="10093" cy="1038234"/>
          </a:xfrm>
          <a:prstGeom prst="straightConnector1">
            <a:avLst/>
          </a:prstGeom>
          <a:ln>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7" name="Graphic 86">
            <a:extLst>
              <a:ext uri="{FF2B5EF4-FFF2-40B4-BE49-F238E27FC236}">
                <a16:creationId xmlns:a16="http://schemas.microsoft.com/office/drawing/2014/main" id="{38CF52EC-7946-3A2A-A802-184A33295CC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9387" y="2676372"/>
            <a:ext cx="457200" cy="457200"/>
          </a:xfrm>
          <a:prstGeom prst="rect">
            <a:avLst/>
          </a:prstGeom>
        </p:spPr>
      </p:pic>
      <p:cxnSp>
        <p:nvCxnSpPr>
          <p:cNvPr id="89" name="Straight Arrow Connector 88">
            <a:extLst>
              <a:ext uri="{FF2B5EF4-FFF2-40B4-BE49-F238E27FC236}">
                <a16:creationId xmlns:a16="http://schemas.microsoft.com/office/drawing/2014/main" id="{A1ABC6FE-AE21-8BA8-6714-08CAF19632C0}"/>
              </a:ext>
              <a:ext uri="{C183D7F6-B498-43B3-948B-1728B52AA6E4}">
                <adec:decorative xmlns:adec="http://schemas.microsoft.com/office/drawing/2017/decorative" val="1"/>
              </a:ext>
            </a:extLst>
          </p:cNvPr>
          <p:cNvCxnSpPr>
            <a:cxnSpLocks/>
            <a:stCxn id="90" idx="2"/>
            <a:endCxn id="61" idx="0"/>
          </p:cNvCxnSpPr>
          <p:nvPr/>
        </p:nvCxnSpPr>
        <p:spPr>
          <a:xfrm>
            <a:off x="5081181" y="3137410"/>
            <a:ext cx="6902" cy="1034396"/>
          </a:xfrm>
          <a:prstGeom prst="straightConnector1">
            <a:avLst/>
          </a:prstGeom>
          <a:ln>
            <a:solidFill>
              <a:srgbClr val="339933"/>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2923F780-FE82-EDEF-8A77-0E91768DFCB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2581" y="2680210"/>
            <a:ext cx="457200" cy="457200"/>
          </a:xfrm>
          <a:prstGeom prst="rect">
            <a:avLst/>
          </a:prstGeom>
        </p:spPr>
      </p:pic>
      <p:sp>
        <p:nvSpPr>
          <p:cNvPr id="99" name="Rectangle 98">
            <a:extLst>
              <a:ext uri="{FF2B5EF4-FFF2-40B4-BE49-F238E27FC236}">
                <a16:creationId xmlns:a16="http://schemas.microsoft.com/office/drawing/2014/main" id="{EBC1A435-6903-8134-F324-EBAA4F57E382}"/>
              </a:ext>
              <a:ext uri="{C183D7F6-B498-43B3-948B-1728B52AA6E4}">
                <adec:decorative xmlns:adec="http://schemas.microsoft.com/office/drawing/2017/decorative" val="1"/>
              </a:ext>
            </a:extLst>
          </p:cNvPr>
          <p:cNvSpPr/>
          <p:nvPr/>
        </p:nvSpPr>
        <p:spPr bwMode="auto">
          <a:xfrm>
            <a:off x="6520873" y="3285157"/>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namespace B mapping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BB74F4DC-C157-32A8-CA0E-833B45669B1F}"/>
              </a:ext>
              <a:ext uri="{C183D7F6-B498-43B3-948B-1728B52AA6E4}">
                <adec:decorative xmlns:adec="http://schemas.microsoft.com/office/drawing/2017/decorative" val="1"/>
              </a:ext>
            </a:extLst>
          </p:cNvPr>
          <p:cNvSpPr/>
          <p:nvPr/>
        </p:nvSpPr>
        <p:spPr bwMode="auto">
          <a:xfrm>
            <a:off x="4270876" y="3285157"/>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namespace A mapping</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B70F6207-B307-4F5D-BFAF-36B36D35D1FA}"/>
              </a:ext>
              <a:ext uri="{C183D7F6-B498-43B3-948B-1728B52AA6E4}">
                <adec:decorative xmlns:adec="http://schemas.microsoft.com/office/drawing/2017/decorative" val="1"/>
              </a:ext>
            </a:extLst>
          </p:cNvPr>
          <p:cNvGrpSpPr/>
          <p:nvPr/>
        </p:nvGrpSpPr>
        <p:grpSpPr>
          <a:xfrm>
            <a:off x="6614102" y="1282966"/>
            <a:ext cx="1421387" cy="981906"/>
            <a:chOff x="3364054" y="1639539"/>
            <a:chExt cx="1421387" cy="981906"/>
          </a:xfrm>
        </p:grpSpPr>
        <p:sp>
          <p:nvSpPr>
            <p:cNvPr id="111" name="Rectangle 110">
              <a:extLst>
                <a:ext uri="{FF2B5EF4-FFF2-40B4-BE49-F238E27FC236}">
                  <a16:creationId xmlns:a16="http://schemas.microsoft.com/office/drawing/2014/main" id="{711A5188-5481-833E-1215-1929F6939A00}"/>
                </a:ext>
                <a:ext uri="{C183D7F6-B498-43B3-948B-1728B52AA6E4}">
                  <adec:decorative xmlns:adec="http://schemas.microsoft.com/office/drawing/2017/decorative" val="1"/>
                </a:ext>
              </a:extLst>
            </p:cNvPr>
            <p:cNvSpPr/>
            <p:nvPr/>
          </p:nvSpPr>
          <p:spPr bwMode="auto">
            <a:xfrm>
              <a:off x="3364054" y="1639539"/>
              <a:ext cx="1421387"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Other Azure Arc-enabled services</a:t>
              </a:r>
            </a:p>
          </p:txBody>
        </p:sp>
        <p:pic>
          <p:nvPicPr>
            <p:cNvPr id="112" name="Graphic 111">
              <a:extLst>
                <a:ext uri="{FF2B5EF4-FFF2-40B4-BE49-F238E27FC236}">
                  <a16:creationId xmlns:a16="http://schemas.microsoft.com/office/drawing/2014/main" id="{567316A7-638C-513D-9AAD-65E8B23E8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6147" y="2019977"/>
              <a:ext cx="457200" cy="457200"/>
            </a:xfrm>
            <a:prstGeom prst="rect">
              <a:avLst/>
            </a:prstGeom>
          </p:spPr>
        </p:pic>
      </p:grpSp>
      <p:cxnSp>
        <p:nvCxnSpPr>
          <p:cNvPr id="119" name="Connector: Elbow 118">
            <a:extLst>
              <a:ext uri="{FF2B5EF4-FFF2-40B4-BE49-F238E27FC236}">
                <a16:creationId xmlns:a16="http://schemas.microsoft.com/office/drawing/2014/main" id="{EE66DF62-6702-1DFA-9AB4-5EEF08A9979C}"/>
              </a:ext>
              <a:ext uri="{C183D7F6-B498-43B3-948B-1728B52AA6E4}">
                <adec:decorative xmlns:adec="http://schemas.microsoft.com/office/drawing/2017/decorative" val="1"/>
              </a:ext>
            </a:extLst>
          </p:cNvPr>
          <p:cNvCxnSpPr>
            <a:cxnSpLocks/>
            <a:stCxn id="49" idx="2"/>
            <a:endCxn id="90" idx="0"/>
          </p:cNvCxnSpPr>
          <p:nvPr/>
        </p:nvCxnSpPr>
        <p:spPr>
          <a:xfrm rot="16200000" flipH="1">
            <a:off x="4506459" y="2105488"/>
            <a:ext cx="415338" cy="734106"/>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122" name="Connector: Elbow 121">
            <a:extLst>
              <a:ext uri="{FF2B5EF4-FFF2-40B4-BE49-F238E27FC236}">
                <a16:creationId xmlns:a16="http://schemas.microsoft.com/office/drawing/2014/main" id="{FE820A36-BBD3-DB7F-CE90-717DCE864FCD}"/>
              </a:ext>
              <a:ext uri="{C183D7F6-B498-43B3-948B-1728B52AA6E4}">
                <adec:decorative xmlns:adec="http://schemas.microsoft.com/office/drawing/2017/decorative" val="1"/>
              </a:ext>
            </a:extLst>
          </p:cNvPr>
          <p:cNvCxnSpPr>
            <a:cxnSpLocks/>
            <a:stCxn id="48" idx="2"/>
            <a:endCxn id="90" idx="0"/>
          </p:cNvCxnSpPr>
          <p:nvPr/>
        </p:nvCxnSpPr>
        <p:spPr>
          <a:xfrm rot="5400000">
            <a:off x="5234183" y="2111871"/>
            <a:ext cx="415338" cy="721341"/>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127" name="Straight Arrow Connector 126">
            <a:extLst>
              <a:ext uri="{FF2B5EF4-FFF2-40B4-BE49-F238E27FC236}">
                <a16:creationId xmlns:a16="http://schemas.microsoft.com/office/drawing/2014/main" id="{0BF1170A-D022-EF02-8C8F-B0D0CA10DA4D}"/>
              </a:ext>
              <a:ext uri="{C183D7F6-B498-43B3-948B-1728B52AA6E4}">
                <adec:decorative xmlns:adec="http://schemas.microsoft.com/office/drawing/2017/decorative" val="1"/>
              </a:ext>
            </a:extLst>
          </p:cNvPr>
          <p:cNvCxnSpPr>
            <a:cxnSpLocks/>
            <a:stCxn id="111" idx="2"/>
            <a:endCxn id="87" idx="0"/>
          </p:cNvCxnSpPr>
          <p:nvPr/>
        </p:nvCxnSpPr>
        <p:spPr>
          <a:xfrm>
            <a:off x="7324796" y="2264872"/>
            <a:ext cx="3191" cy="411500"/>
          </a:xfrm>
          <a:prstGeom prst="straightConnector1">
            <a:avLst/>
          </a:prstGeom>
          <a:ln>
            <a:solidFill>
              <a:srgbClr val="CC66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1077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65413"/>
            <a:ext cx="12845439" cy="584775"/>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Custom</a:t>
            </a:r>
            <a:r>
              <a:rPr lang="en-US" sz="1800">
                <a:latin typeface="Tenorite" panose="00000500000000000000" pitchFamily="2" charset="0"/>
                <a:cs typeface="Segoe UI"/>
              </a:rPr>
              <a:t> Locations Azure tags mapping</a:t>
            </a:r>
            <a:endParaRPr lang="en-US" sz="2000">
              <a:latin typeface="Tenorite" panose="00000500000000000000" pitchFamily="2" charset="0"/>
            </a:endParaRPr>
          </a:p>
        </p:txBody>
      </p:sp>
      <p:grpSp>
        <p:nvGrpSpPr>
          <p:cNvPr id="10" name="Group 9">
            <a:extLst>
              <a:ext uri="{FF2B5EF4-FFF2-40B4-BE49-F238E27FC236}">
                <a16:creationId xmlns:a16="http://schemas.microsoft.com/office/drawing/2014/main" id="{389EB2DB-EEE3-3BE1-1C21-D549A135AE07}"/>
              </a:ext>
              <a:ext uri="{C183D7F6-B498-43B3-948B-1728B52AA6E4}">
                <adec:decorative xmlns:adec="http://schemas.microsoft.com/office/drawing/2017/decorative" val="1"/>
              </a:ext>
            </a:extLst>
          </p:cNvPr>
          <p:cNvGrpSpPr/>
          <p:nvPr/>
        </p:nvGrpSpPr>
        <p:grpSpPr>
          <a:xfrm>
            <a:off x="1820830" y="996701"/>
            <a:ext cx="8550339" cy="5490584"/>
            <a:chOff x="2105651" y="947606"/>
            <a:chExt cx="8550339" cy="5490584"/>
          </a:xfrm>
        </p:grpSpPr>
        <p:grpSp>
          <p:nvGrpSpPr>
            <p:cNvPr id="8" name="Group 7">
              <a:extLst>
                <a:ext uri="{FF2B5EF4-FFF2-40B4-BE49-F238E27FC236}">
                  <a16:creationId xmlns:a16="http://schemas.microsoft.com/office/drawing/2014/main" id="{56D69DEF-8DBE-34AA-4328-7BCDED78D4BE}"/>
                </a:ext>
              </a:extLst>
            </p:cNvPr>
            <p:cNvGrpSpPr/>
            <p:nvPr/>
          </p:nvGrpSpPr>
          <p:grpSpPr>
            <a:xfrm>
              <a:off x="6760646" y="947606"/>
              <a:ext cx="3895344" cy="5490584"/>
              <a:chOff x="6760646" y="947606"/>
              <a:chExt cx="3895344" cy="5490584"/>
            </a:xfrm>
          </p:grpSpPr>
          <p:sp>
            <p:nvSpPr>
              <p:cNvPr id="163" name="Rectangle 162">
                <a:extLst>
                  <a:ext uri="{FF2B5EF4-FFF2-40B4-BE49-F238E27FC236}">
                    <a16:creationId xmlns:a16="http://schemas.microsoft.com/office/drawing/2014/main" id="{4B98E083-97A5-3C66-39E0-F472488D7F09}"/>
                  </a:ext>
                  <a:ext uri="{C183D7F6-B498-43B3-948B-1728B52AA6E4}">
                    <adec:decorative xmlns:adec="http://schemas.microsoft.com/office/drawing/2017/decorative" val="1"/>
                  </a:ext>
                </a:extLst>
              </p:cNvPr>
              <p:cNvSpPr/>
              <p:nvPr/>
            </p:nvSpPr>
            <p:spPr bwMode="auto">
              <a:xfrm>
                <a:off x="6943526" y="1472490"/>
                <a:ext cx="3712464" cy="49657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164" name="Graphic 163" descr="Kuberenetes icon">
                <a:extLst>
                  <a:ext uri="{FF2B5EF4-FFF2-40B4-BE49-F238E27FC236}">
                    <a16:creationId xmlns:a16="http://schemas.microsoft.com/office/drawing/2014/main" id="{09B045DA-6B87-B518-1635-C763AD302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0646" y="1289610"/>
                <a:ext cx="365760" cy="365760"/>
              </a:xfrm>
              <a:prstGeom prst="rect">
                <a:avLst/>
              </a:prstGeom>
            </p:spPr>
          </p:pic>
          <p:grpSp>
            <p:nvGrpSpPr>
              <p:cNvPr id="3" name="Group 2">
                <a:extLst>
                  <a:ext uri="{FF2B5EF4-FFF2-40B4-BE49-F238E27FC236}">
                    <a16:creationId xmlns:a16="http://schemas.microsoft.com/office/drawing/2014/main" id="{59E419F0-8B1A-A8C9-9043-C14739DD716F}"/>
                  </a:ext>
                </a:extLst>
              </p:cNvPr>
              <p:cNvGrpSpPr/>
              <p:nvPr/>
            </p:nvGrpSpPr>
            <p:grpSpPr>
              <a:xfrm>
                <a:off x="7455285" y="2081676"/>
                <a:ext cx="2690373" cy="4057161"/>
                <a:chOff x="9270528" y="1824566"/>
                <a:chExt cx="2690373" cy="4057161"/>
              </a:xfrm>
            </p:grpSpPr>
            <p:sp>
              <p:nvSpPr>
                <p:cNvPr id="185" name="Rectangle 184">
                  <a:extLst>
                    <a:ext uri="{FF2B5EF4-FFF2-40B4-BE49-F238E27FC236}">
                      <a16:creationId xmlns:a16="http://schemas.microsoft.com/office/drawing/2014/main" id="{CF0BB17D-0090-3C27-3B40-D24DB6C58A3E}"/>
                    </a:ext>
                    <a:ext uri="{C183D7F6-B498-43B3-948B-1728B52AA6E4}">
                      <adec:decorative xmlns:adec="http://schemas.microsoft.com/office/drawing/2017/decorative" val="1"/>
                    </a:ext>
                  </a:extLst>
                </p:cNvPr>
                <p:cNvSpPr/>
                <p:nvPr/>
              </p:nvSpPr>
              <p:spPr bwMode="auto">
                <a:xfrm>
                  <a:off x="9811791" y="5194393"/>
                  <a:ext cx="1607847" cy="687334"/>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ecords</a:t>
                  </a:r>
                  <a:endPar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86" name="Picture 6">
                  <a:extLst>
                    <a:ext uri="{FF2B5EF4-FFF2-40B4-BE49-F238E27FC236}">
                      <a16:creationId xmlns:a16="http://schemas.microsoft.com/office/drawing/2014/main" id="{2E8501A5-1DBD-C240-42C2-37F3CBC77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011" y="4986965"/>
                  <a:ext cx="377559" cy="365760"/>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Straight Arrow Connector 168">
                  <a:extLst>
                    <a:ext uri="{FF2B5EF4-FFF2-40B4-BE49-F238E27FC236}">
                      <a16:creationId xmlns:a16="http://schemas.microsoft.com/office/drawing/2014/main" id="{B2F4B972-14C1-915C-F9A3-2FA89BA0AC32}"/>
                    </a:ext>
                  </a:extLst>
                </p:cNvPr>
                <p:cNvCxnSpPr>
                  <a:cxnSpLocks/>
                  <a:stCxn id="170" idx="2"/>
                  <a:endCxn id="185" idx="0"/>
                </p:cNvCxnSpPr>
                <p:nvPr/>
              </p:nvCxnSpPr>
              <p:spPr>
                <a:xfrm>
                  <a:off x="10608813" y="4159997"/>
                  <a:ext cx="6902" cy="1034396"/>
                </a:xfrm>
                <a:prstGeom prst="straightConnector1">
                  <a:avLst/>
                </a:prstGeom>
                <a:ln>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0CEE4764-F4B8-62E9-FD80-D17B8B6015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0213" y="3702797"/>
                  <a:ext cx="457200" cy="457200"/>
                </a:xfrm>
                <a:prstGeom prst="rect">
                  <a:avLst/>
                </a:prstGeom>
              </p:spPr>
            </p:pic>
            <p:sp>
              <p:nvSpPr>
                <p:cNvPr id="171" name="Rectangle 170">
                  <a:extLst>
                    <a:ext uri="{FF2B5EF4-FFF2-40B4-BE49-F238E27FC236}">
                      <a16:creationId xmlns:a16="http://schemas.microsoft.com/office/drawing/2014/main" id="{6CC93B82-D66C-1882-F7A2-A005C45D6D89}"/>
                    </a:ext>
                    <a:ext uri="{C183D7F6-B498-43B3-948B-1728B52AA6E4}">
                      <adec:decorative xmlns:adec="http://schemas.microsoft.com/office/drawing/2017/decorative" val="1"/>
                    </a:ext>
                  </a:extLst>
                </p:cNvPr>
                <p:cNvSpPr/>
                <p:nvPr/>
              </p:nvSpPr>
              <p:spPr bwMode="auto">
                <a:xfrm>
                  <a:off x="9798508" y="4307744"/>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a:t>
                  </a:r>
                  <a:r>
                    <a:rPr kumimoji="0" lang="en-US" sz="10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records</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namespace mapping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CAE8BE22-8B05-CB32-E0CD-4C7698AC7152}"/>
                    </a:ext>
                    <a:ext uri="{C183D7F6-B498-43B3-948B-1728B52AA6E4}">
                      <adec:decorative xmlns:adec="http://schemas.microsoft.com/office/drawing/2017/decorative" val="1"/>
                    </a:ext>
                  </a:extLst>
                </p:cNvPr>
                <p:cNvSpPr/>
                <p:nvPr/>
              </p:nvSpPr>
              <p:spPr bwMode="auto">
                <a:xfrm>
                  <a:off x="10725975" y="2085937"/>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84" name="Graphic 183">
                  <a:extLst>
                    <a:ext uri="{FF2B5EF4-FFF2-40B4-BE49-F238E27FC236}">
                      <a16:creationId xmlns:a16="http://schemas.microsoft.com/office/drawing/2014/main" id="{AF317209-6D35-37E4-3DB3-CFEE3937F40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60558" y="2573717"/>
                  <a:ext cx="365760" cy="354314"/>
                </a:xfrm>
                <a:prstGeom prst="rect">
                  <a:avLst/>
                </a:prstGeom>
              </p:spPr>
            </p:pic>
            <p:sp>
              <p:nvSpPr>
                <p:cNvPr id="181" name="Rectangle 180">
                  <a:extLst>
                    <a:ext uri="{FF2B5EF4-FFF2-40B4-BE49-F238E27FC236}">
                      <a16:creationId xmlns:a16="http://schemas.microsoft.com/office/drawing/2014/main" id="{4C07ADBC-FFCE-8C1A-958B-0DEEDD6FFE2F}"/>
                    </a:ext>
                    <a:ext uri="{C183D7F6-B498-43B3-948B-1728B52AA6E4}">
                      <adec:decorative xmlns:adec="http://schemas.microsoft.com/office/drawing/2017/decorative" val="1"/>
                    </a:ext>
                  </a:extLst>
                </p:cNvPr>
                <p:cNvSpPr/>
                <p:nvPr/>
              </p:nvSpPr>
              <p:spPr bwMode="auto">
                <a:xfrm>
                  <a:off x="9270528" y="2085937"/>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82" name="Graphic 181">
                  <a:extLst>
                    <a:ext uri="{FF2B5EF4-FFF2-40B4-BE49-F238E27FC236}">
                      <a16:creationId xmlns:a16="http://schemas.microsoft.com/office/drawing/2014/main" id="{8EE18D11-AC5C-BD10-1EEE-403EB4D6E77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8837" y="2573717"/>
                  <a:ext cx="365760" cy="354314"/>
                </a:xfrm>
                <a:prstGeom prst="rect">
                  <a:avLst/>
                </a:prstGeom>
              </p:spPr>
            </p:pic>
            <p:cxnSp>
              <p:nvCxnSpPr>
                <p:cNvPr id="180" name="Straight Arrow Connector 179">
                  <a:extLst>
                    <a:ext uri="{FF2B5EF4-FFF2-40B4-BE49-F238E27FC236}">
                      <a16:creationId xmlns:a16="http://schemas.microsoft.com/office/drawing/2014/main" id="{46CBE66D-5430-F15A-969E-89EE06EB6244}"/>
                    </a:ext>
                  </a:extLst>
                </p:cNvPr>
                <p:cNvCxnSpPr>
                  <a:cxnSpLocks/>
                  <a:stCxn id="181" idx="3"/>
                  <a:endCxn id="183" idx="1"/>
                </p:cNvCxnSpPr>
                <p:nvPr/>
              </p:nvCxnSpPr>
              <p:spPr>
                <a:xfrm>
                  <a:off x="10505454" y="2576890"/>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F8678FB2-8C30-3680-FF70-78EDC4CED44D}"/>
                    </a:ext>
                    <a:ext uri="{C183D7F6-B498-43B3-948B-1728B52AA6E4}">
                      <adec:decorative xmlns:adec="http://schemas.microsoft.com/office/drawing/2017/decorative" val="1"/>
                    </a:ext>
                  </a:extLst>
                </p:cNvPr>
                <p:cNvCxnSpPr>
                  <a:cxnSpLocks/>
                  <a:stCxn id="181" idx="2"/>
                  <a:endCxn id="170" idx="0"/>
                </p:cNvCxnSpPr>
                <p:nvPr/>
              </p:nvCxnSpPr>
              <p:spPr>
                <a:xfrm rot="16200000" flipH="1">
                  <a:off x="9930925" y="3024909"/>
                  <a:ext cx="634954" cy="720822"/>
                </a:xfrm>
                <a:prstGeom prst="bentConnector3">
                  <a:avLst>
                    <a:gd name="adj1" fmla="val 50000"/>
                  </a:avLst>
                </a:prstGeom>
                <a:noFill/>
                <a:ln w="12700" cap="flat" cmpd="sng" algn="ctr">
                  <a:solidFill>
                    <a:srgbClr val="CC66FF"/>
                  </a:solidFill>
                  <a:prstDash val="solid"/>
                  <a:headEnd type="none" w="med" len="med"/>
                  <a:tailEnd type="none" w="med" len="med"/>
                </a:ln>
                <a:effectLst/>
              </p:spPr>
            </p:cxnSp>
            <p:cxnSp>
              <p:nvCxnSpPr>
                <p:cNvPr id="174" name="Connector: Elbow 173">
                  <a:extLst>
                    <a:ext uri="{FF2B5EF4-FFF2-40B4-BE49-F238E27FC236}">
                      <a16:creationId xmlns:a16="http://schemas.microsoft.com/office/drawing/2014/main" id="{35FE4B7A-956A-4A38-5E98-C03BDBA6C4C1}"/>
                    </a:ext>
                    <a:ext uri="{C183D7F6-B498-43B3-948B-1728B52AA6E4}">
                      <adec:decorative xmlns:adec="http://schemas.microsoft.com/office/drawing/2017/decorative" val="1"/>
                    </a:ext>
                  </a:extLst>
                </p:cNvPr>
                <p:cNvCxnSpPr>
                  <a:cxnSpLocks/>
                  <a:stCxn id="183" idx="2"/>
                  <a:endCxn id="170" idx="0"/>
                </p:cNvCxnSpPr>
                <p:nvPr/>
              </p:nvCxnSpPr>
              <p:spPr>
                <a:xfrm rot="5400000">
                  <a:off x="10658649" y="3018008"/>
                  <a:ext cx="634954" cy="734625"/>
                </a:xfrm>
                <a:prstGeom prst="bentConnector3">
                  <a:avLst>
                    <a:gd name="adj1" fmla="val 50000"/>
                  </a:avLst>
                </a:prstGeom>
                <a:noFill/>
                <a:ln w="12700" cap="flat" cmpd="sng" algn="ctr">
                  <a:solidFill>
                    <a:srgbClr val="CC66FF"/>
                  </a:solidFill>
                  <a:prstDash val="solid"/>
                  <a:headEnd type="none" w="med" len="med"/>
                  <a:tailEnd type="none" w="med" len="med"/>
                </a:ln>
                <a:effectLst/>
              </p:spPr>
            </p:cxnSp>
            <p:sp>
              <p:nvSpPr>
                <p:cNvPr id="175" name="Rectangle 174">
                  <a:extLst>
                    <a:ext uri="{FF2B5EF4-FFF2-40B4-BE49-F238E27FC236}">
                      <a16:creationId xmlns:a16="http://schemas.microsoft.com/office/drawing/2014/main" id="{D4F2B876-149B-0B91-DFD6-61934FCE66BE}"/>
                    </a:ext>
                    <a:ext uri="{C183D7F6-B498-43B3-948B-1728B52AA6E4}">
                      <adec:decorative xmlns:adec="http://schemas.microsoft.com/office/drawing/2017/decorative" val="1"/>
                    </a:ext>
                  </a:extLst>
                </p:cNvPr>
                <p:cNvSpPr/>
                <p:nvPr/>
              </p:nvSpPr>
              <p:spPr bwMode="auto">
                <a:xfrm>
                  <a:off x="10862598" y="3785001"/>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76" name="Rectangle 175">
                  <a:extLst>
                    <a:ext uri="{FF2B5EF4-FFF2-40B4-BE49-F238E27FC236}">
                      <a16:creationId xmlns:a16="http://schemas.microsoft.com/office/drawing/2014/main" id="{D1FCA5A3-2F0A-CEA7-8732-994F00AACF68}"/>
                    </a:ext>
                    <a:ext uri="{C183D7F6-B498-43B3-948B-1728B52AA6E4}">
                      <adec:decorative xmlns:adec="http://schemas.microsoft.com/office/drawing/2017/decorative" val="1"/>
                    </a:ext>
                  </a:extLst>
                </p:cNvPr>
                <p:cNvSpPr/>
                <p:nvPr/>
              </p:nvSpPr>
              <p:spPr bwMode="auto">
                <a:xfrm>
                  <a:off x="10862598" y="1824566"/>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77" name="Rectangle 176">
                  <a:extLst>
                    <a:ext uri="{FF2B5EF4-FFF2-40B4-BE49-F238E27FC236}">
                      <a16:creationId xmlns:a16="http://schemas.microsoft.com/office/drawing/2014/main" id="{06B031BC-1B67-6A3E-75DF-6CC99BDDAA2A}"/>
                    </a:ext>
                    <a:ext uri="{C183D7F6-B498-43B3-948B-1728B52AA6E4}">
                      <adec:decorative xmlns:adec="http://schemas.microsoft.com/office/drawing/2017/decorative" val="1"/>
                    </a:ext>
                  </a:extLst>
                </p:cNvPr>
                <p:cNvSpPr/>
                <p:nvPr/>
              </p:nvSpPr>
              <p:spPr bwMode="auto">
                <a:xfrm>
                  <a:off x="9407150" y="1824566"/>
                  <a:ext cx="961679" cy="292793"/>
                </a:xfrm>
                <a:prstGeom prst="rect">
                  <a:avLst/>
                </a:prstGeom>
                <a:gradFill flip="none" rotWithShape="1">
                  <a:gsLst>
                    <a:gs pos="0">
                      <a:srgbClr val="CC66FF">
                        <a:shade val="30000"/>
                        <a:satMod val="115000"/>
                      </a:srgbClr>
                    </a:gs>
                    <a:gs pos="50000">
                      <a:srgbClr val="CC66FF">
                        <a:shade val="67500"/>
                        <a:satMod val="115000"/>
                      </a:srgbClr>
                    </a:gs>
                    <a:gs pos="100000">
                      <a:srgbClr val="CC66FF">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Apps : Records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grpSp>
          <p:sp>
            <p:nvSpPr>
              <p:cNvPr id="206" name="Rectangle 205">
                <a:extLst>
                  <a:ext uri="{FF2B5EF4-FFF2-40B4-BE49-F238E27FC236}">
                    <a16:creationId xmlns:a16="http://schemas.microsoft.com/office/drawing/2014/main" id="{1FF106C7-9ED2-69B4-44DB-464BF68641EB}"/>
                  </a:ext>
                  <a:ext uri="{C183D7F6-B498-43B3-948B-1728B52AA6E4}">
                    <adec:decorative xmlns:adec="http://schemas.microsoft.com/office/drawing/2017/decorative" val="1"/>
                  </a:ext>
                </a:extLst>
              </p:cNvPr>
              <p:cNvSpPr/>
              <p:nvPr/>
            </p:nvSpPr>
            <p:spPr bwMode="auto">
              <a:xfrm>
                <a:off x="8072810" y="1154241"/>
                <a:ext cx="1453896" cy="365760"/>
              </a:xfrm>
              <a:prstGeom prst="rect">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Location : Hospital</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Tag</a:t>
                </a:r>
              </a:p>
            </p:txBody>
          </p:sp>
          <p:pic>
            <p:nvPicPr>
              <p:cNvPr id="7" name="Graphic 6">
                <a:extLst>
                  <a:ext uri="{FF2B5EF4-FFF2-40B4-BE49-F238E27FC236}">
                    <a16:creationId xmlns:a16="http://schemas.microsoft.com/office/drawing/2014/main" id="{FB1B42A8-9275-3817-10B8-09F9F31635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89866" y="947606"/>
                <a:ext cx="365760" cy="365760"/>
              </a:xfrm>
              <a:prstGeom prst="rect">
                <a:avLst/>
              </a:prstGeom>
            </p:spPr>
          </p:pic>
        </p:grpSp>
        <p:grpSp>
          <p:nvGrpSpPr>
            <p:cNvPr id="9" name="Group 8">
              <a:extLst>
                <a:ext uri="{FF2B5EF4-FFF2-40B4-BE49-F238E27FC236}">
                  <a16:creationId xmlns:a16="http://schemas.microsoft.com/office/drawing/2014/main" id="{6B97BBD1-0041-FBB7-CF36-B1A7DE87F528}"/>
                </a:ext>
              </a:extLst>
            </p:cNvPr>
            <p:cNvGrpSpPr/>
            <p:nvPr/>
          </p:nvGrpSpPr>
          <p:grpSpPr>
            <a:xfrm>
              <a:off x="2105651" y="947606"/>
              <a:ext cx="3892812" cy="5490584"/>
              <a:chOff x="1719389" y="947606"/>
              <a:chExt cx="3892812" cy="5490584"/>
            </a:xfrm>
          </p:grpSpPr>
          <p:sp>
            <p:nvSpPr>
              <p:cNvPr id="55" name="Rectangle 54">
                <a:extLst>
                  <a:ext uri="{FF2B5EF4-FFF2-40B4-BE49-F238E27FC236}">
                    <a16:creationId xmlns:a16="http://schemas.microsoft.com/office/drawing/2014/main" id="{FC0F02FC-ED64-BC33-5602-A893573510A3}"/>
                  </a:ext>
                  <a:ext uri="{C183D7F6-B498-43B3-948B-1728B52AA6E4}">
                    <adec:decorative xmlns:adec="http://schemas.microsoft.com/office/drawing/2017/decorative" val="1"/>
                  </a:ext>
                </a:extLst>
              </p:cNvPr>
              <p:cNvSpPr/>
              <p:nvPr/>
            </p:nvSpPr>
            <p:spPr bwMode="auto">
              <a:xfrm>
                <a:off x="1902269" y="1472490"/>
                <a:ext cx="3709932" cy="49657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a:t>
                </a:r>
              </a:p>
            </p:txBody>
          </p:sp>
          <p:pic>
            <p:nvPicPr>
              <p:cNvPr id="56" name="Graphic 55" descr="Kuberenetes icon">
                <a:extLst>
                  <a:ext uri="{FF2B5EF4-FFF2-40B4-BE49-F238E27FC236}">
                    <a16:creationId xmlns:a16="http://schemas.microsoft.com/office/drawing/2014/main" id="{055DEF80-15C3-4F79-5794-121DECC27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9389" y="1289610"/>
                <a:ext cx="365760" cy="365760"/>
              </a:xfrm>
              <a:prstGeom prst="rect">
                <a:avLst/>
              </a:prstGeom>
            </p:spPr>
          </p:pic>
          <p:grpSp>
            <p:nvGrpSpPr>
              <p:cNvPr id="88" name="Group 87">
                <a:extLst>
                  <a:ext uri="{FF2B5EF4-FFF2-40B4-BE49-F238E27FC236}">
                    <a16:creationId xmlns:a16="http://schemas.microsoft.com/office/drawing/2014/main" id="{168C3E7D-08CC-7B69-BDF7-6C9384510B01}"/>
                  </a:ext>
                </a:extLst>
              </p:cNvPr>
              <p:cNvGrpSpPr/>
              <p:nvPr/>
            </p:nvGrpSpPr>
            <p:grpSpPr>
              <a:xfrm>
                <a:off x="2407068" y="2081676"/>
                <a:ext cx="2690373" cy="4057161"/>
                <a:chOff x="2707061" y="1848790"/>
                <a:chExt cx="2690373" cy="4057161"/>
              </a:xfrm>
            </p:grpSpPr>
            <p:grpSp>
              <p:nvGrpSpPr>
                <p:cNvPr id="91" name="Group 90">
                  <a:extLst>
                    <a:ext uri="{FF2B5EF4-FFF2-40B4-BE49-F238E27FC236}">
                      <a16:creationId xmlns:a16="http://schemas.microsoft.com/office/drawing/2014/main" id="{F805DFE1-2331-2988-80D7-BA26C95FFBF8}"/>
                    </a:ext>
                  </a:extLst>
                </p:cNvPr>
                <p:cNvGrpSpPr/>
                <p:nvPr/>
              </p:nvGrpSpPr>
              <p:grpSpPr>
                <a:xfrm>
                  <a:off x="3059544" y="5011189"/>
                  <a:ext cx="1796627" cy="894762"/>
                  <a:chOff x="2443955" y="3381760"/>
                  <a:chExt cx="1796627" cy="894762"/>
                </a:xfrm>
              </p:grpSpPr>
              <p:sp>
                <p:nvSpPr>
                  <p:cNvPr id="115" name="Rectangle 114">
                    <a:extLst>
                      <a:ext uri="{FF2B5EF4-FFF2-40B4-BE49-F238E27FC236}">
                        <a16:creationId xmlns:a16="http://schemas.microsoft.com/office/drawing/2014/main" id="{0D66D322-6872-FE1C-C67A-6A4CCC7F05D4}"/>
                      </a:ext>
                      <a:ext uri="{C183D7F6-B498-43B3-948B-1728B52AA6E4}">
                        <adec:decorative xmlns:adec="http://schemas.microsoft.com/office/drawing/2017/decorative" val="1"/>
                      </a:ext>
                    </a:extLst>
                  </p:cNvPr>
                  <p:cNvSpPr/>
                  <p:nvPr/>
                </p:nvSpPr>
                <p:spPr bwMode="auto">
                  <a:xfrm>
                    <a:off x="2632735" y="3589188"/>
                    <a:ext cx="1607847" cy="687334"/>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namespace</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r>
                      <a:rPr kumimoji="0" lang="en-US" sz="11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ackend</a:t>
                    </a:r>
                    <a:endParaRPr kumimoji="0" lang="en-US" sz="11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16" name="Picture 6">
                    <a:extLst>
                      <a:ext uri="{FF2B5EF4-FFF2-40B4-BE49-F238E27FC236}">
                        <a16:creationId xmlns:a16="http://schemas.microsoft.com/office/drawing/2014/main" id="{0C7F8255-9A67-7319-200F-008FB9D69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955" y="3381760"/>
                    <a:ext cx="377559" cy="3657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2" name="Straight Arrow Connector 91">
                  <a:extLst>
                    <a:ext uri="{FF2B5EF4-FFF2-40B4-BE49-F238E27FC236}">
                      <a16:creationId xmlns:a16="http://schemas.microsoft.com/office/drawing/2014/main" id="{C7A42EEB-B101-2470-4DEA-7C7BB8F2956D}"/>
                    </a:ext>
                  </a:extLst>
                </p:cNvPr>
                <p:cNvCxnSpPr>
                  <a:cxnSpLocks/>
                  <a:stCxn id="93" idx="2"/>
                  <a:endCxn id="115" idx="0"/>
                </p:cNvCxnSpPr>
                <p:nvPr/>
              </p:nvCxnSpPr>
              <p:spPr>
                <a:xfrm>
                  <a:off x="4045346" y="4184221"/>
                  <a:ext cx="6902" cy="1034396"/>
                </a:xfrm>
                <a:prstGeom prst="straightConnector1">
                  <a:avLst/>
                </a:prstGeom>
                <a:ln>
                  <a:solidFill>
                    <a:srgbClr val="339933"/>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989410F1-7419-2304-1673-FB8B56957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6746" y="3727021"/>
                  <a:ext cx="457200" cy="457200"/>
                </a:xfrm>
                <a:prstGeom prst="rect">
                  <a:avLst/>
                </a:prstGeom>
              </p:spPr>
            </p:pic>
            <p:sp>
              <p:nvSpPr>
                <p:cNvPr id="94" name="Rectangle 93">
                  <a:extLst>
                    <a:ext uri="{FF2B5EF4-FFF2-40B4-BE49-F238E27FC236}">
                      <a16:creationId xmlns:a16="http://schemas.microsoft.com/office/drawing/2014/main" id="{8CC70EEC-835F-C031-EE42-0B4ADDEBA280}"/>
                    </a:ext>
                    <a:ext uri="{C183D7F6-B498-43B3-948B-1728B52AA6E4}">
                      <adec:decorative xmlns:adec="http://schemas.microsoft.com/office/drawing/2017/decorative" val="1"/>
                    </a:ext>
                  </a:extLst>
                </p:cNvPr>
                <p:cNvSpPr/>
                <p:nvPr/>
              </p:nvSpPr>
              <p:spPr bwMode="auto">
                <a:xfrm>
                  <a:off x="3235041" y="4331968"/>
                  <a:ext cx="1607847" cy="391218"/>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to </a:t>
                  </a:r>
                  <a:r>
                    <a:rPr kumimoji="0" lang="en-US" sz="1000" b="0"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a:t>
                  </a:r>
                  <a:r>
                    <a:rPr kumimoji="0" lang="en-US" sz="10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ackend</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namespace mapping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30967439-151D-A6C2-193F-804E25F8E0EA}"/>
                    </a:ext>
                  </a:extLst>
                </p:cNvPr>
                <p:cNvGrpSpPr/>
                <p:nvPr/>
              </p:nvGrpSpPr>
              <p:grpSpPr>
                <a:xfrm>
                  <a:off x="2707061" y="2110161"/>
                  <a:ext cx="2690373" cy="981906"/>
                  <a:chOff x="300722" y="1532995"/>
                  <a:chExt cx="2690373" cy="981906"/>
                </a:xfrm>
              </p:grpSpPr>
              <p:grpSp>
                <p:nvGrpSpPr>
                  <p:cNvPr id="103" name="Group 102">
                    <a:extLst>
                      <a:ext uri="{FF2B5EF4-FFF2-40B4-BE49-F238E27FC236}">
                        <a16:creationId xmlns:a16="http://schemas.microsoft.com/office/drawing/2014/main" id="{7812972C-CBE3-F083-38A9-D8661F6DE18B}"/>
                      </a:ext>
                    </a:extLst>
                  </p:cNvPr>
                  <p:cNvGrpSpPr/>
                  <p:nvPr/>
                </p:nvGrpSpPr>
                <p:grpSpPr>
                  <a:xfrm>
                    <a:off x="1756169" y="1532995"/>
                    <a:ext cx="1234926" cy="981906"/>
                    <a:chOff x="7537261" y="2822980"/>
                    <a:chExt cx="1234926" cy="981906"/>
                  </a:xfrm>
                </p:grpSpPr>
                <p:sp>
                  <p:nvSpPr>
                    <p:cNvPr id="109" name="Rectangle 108">
                      <a:extLst>
                        <a:ext uri="{FF2B5EF4-FFF2-40B4-BE49-F238E27FC236}">
                          <a16:creationId xmlns:a16="http://schemas.microsoft.com/office/drawing/2014/main" id="{2B632774-527D-2407-DB95-5196ACAA5149}"/>
                        </a:ext>
                        <a:ext uri="{C183D7F6-B498-43B3-948B-1728B52AA6E4}">
                          <adec:decorative xmlns:adec="http://schemas.microsoft.com/office/drawing/2017/decorative" val="1"/>
                        </a:ext>
                      </a:extLst>
                    </p:cNvPr>
                    <p:cNvSpPr/>
                    <p:nvPr/>
                  </p:nvSpPr>
                  <p:spPr bwMode="auto">
                    <a:xfrm>
                      <a:off x="7537261"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14" name="Graphic 113">
                      <a:extLst>
                        <a:ext uri="{FF2B5EF4-FFF2-40B4-BE49-F238E27FC236}">
                          <a16:creationId xmlns:a16="http://schemas.microsoft.com/office/drawing/2014/main" id="{992CE975-3E92-5E49-14EE-4548CCD154B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71844" y="3310760"/>
                      <a:ext cx="365760" cy="354314"/>
                    </a:xfrm>
                    <a:prstGeom prst="rect">
                      <a:avLst/>
                    </a:prstGeom>
                  </p:spPr>
                </p:pic>
              </p:grpSp>
              <p:grpSp>
                <p:nvGrpSpPr>
                  <p:cNvPr id="104" name="Group 103">
                    <a:extLst>
                      <a:ext uri="{FF2B5EF4-FFF2-40B4-BE49-F238E27FC236}">
                        <a16:creationId xmlns:a16="http://schemas.microsoft.com/office/drawing/2014/main" id="{5EF96836-FB9A-D3A0-8908-F903A5023A40}"/>
                      </a:ext>
                    </a:extLst>
                  </p:cNvPr>
                  <p:cNvGrpSpPr/>
                  <p:nvPr/>
                </p:nvGrpSpPr>
                <p:grpSpPr>
                  <a:xfrm>
                    <a:off x="300722" y="1532995"/>
                    <a:ext cx="1234926" cy="981906"/>
                    <a:chOff x="5118309" y="2822980"/>
                    <a:chExt cx="1234926" cy="981906"/>
                  </a:xfrm>
                </p:grpSpPr>
                <p:sp>
                  <p:nvSpPr>
                    <p:cNvPr id="106" name="Rectangle 105">
                      <a:extLst>
                        <a:ext uri="{FF2B5EF4-FFF2-40B4-BE49-F238E27FC236}">
                          <a16:creationId xmlns:a16="http://schemas.microsoft.com/office/drawing/2014/main" id="{57FCFE89-51EE-23B5-3F7C-A125B073999E}"/>
                        </a:ext>
                        <a:ext uri="{C183D7F6-B498-43B3-948B-1728B52AA6E4}">
                          <adec:decorative xmlns:adec="http://schemas.microsoft.com/office/drawing/2017/decorative" val="1"/>
                        </a:ext>
                      </a:extLst>
                    </p:cNvPr>
                    <p:cNvSpPr/>
                    <p:nvPr/>
                  </p:nvSpPr>
                  <p:spPr bwMode="auto">
                    <a:xfrm>
                      <a:off x="5118309" y="2822980"/>
                      <a:ext cx="1234926" cy="98190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07" name="Graphic 106">
                      <a:extLst>
                        <a:ext uri="{FF2B5EF4-FFF2-40B4-BE49-F238E27FC236}">
                          <a16:creationId xmlns:a16="http://schemas.microsoft.com/office/drawing/2014/main" id="{3BB258FD-147A-7A08-66B7-3C8BC251F24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6618" y="3310760"/>
                      <a:ext cx="365760" cy="354314"/>
                    </a:xfrm>
                    <a:prstGeom prst="rect">
                      <a:avLst/>
                    </a:prstGeom>
                  </p:spPr>
                </p:pic>
              </p:grpSp>
              <p:cxnSp>
                <p:nvCxnSpPr>
                  <p:cNvPr id="105" name="Straight Arrow Connector 104">
                    <a:extLst>
                      <a:ext uri="{FF2B5EF4-FFF2-40B4-BE49-F238E27FC236}">
                        <a16:creationId xmlns:a16="http://schemas.microsoft.com/office/drawing/2014/main" id="{10916C7D-DBC6-8ADC-AF3D-064F4F3D6D59}"/>
                      </a:ext>
                    </a:extLst>
                  </p:cNvPr>
                  <p:cNvCxnSpPr>
                    <a:cxnSpLocks/>
                    <a:stCxn id="106" idx="3"/>
                    <a:endCxn id="109" idx="1"/>
                  </p:cNvCxnSpPr>
                  <p:nvPr/>
                </p:nvCxnSpPr>
                <p:spPr>
                  <a:xfrm>
                    <a:off x="1535648" y="2023948"/>
                    <a:ext cx="2205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6" name="Connector: Elbow 95">
                  <a:extLst>
                    <a:ext uri="{FF2B5EF4-FFF2-40B4-BE49-F238E27FC236}">
                      <a16:creationId xmlns:a16="http://schemas.microsoft.com/office/drawing/2014/main" id="{5B9EFD61-5645-C215-F8E0-08A966009337}"/>
                    </a:ext>
                    <a:ext uri="{C183D7F6-B498-43B3-948B-1728B52AA6E4}">
                      <adec:decorative xmlns:adec="http://schemas.microsoft.com/office/drawing/2017/decorative" val="1"/>
                    </a:ext>
                  </a:extLst>
                </p:cNvPr>
                <p:cNvCxnSpPr>
                  <a:cxnSpLocks/>
                  <a:stCxn id="106" idx="2"/>
                  <a:endCxn id="93" idx="0"/>
                </p:cNvCxnSpPr>
                <p:nvPr/>
              </p:nvCxnSpPr>
              <p:spPr>
                <a:xfrm rot="16200000" flipH="1">
                  <a:off x="3367458" y="3049133"/>
                  <a:ext cx="634954" cy="720822"/>
                </a:xfrm>
                <a:prstGeom prst="bentConnector3">
                  <a:avLst>
                    <a:gd name="adj1" fmla="val 50000"/>
                  </a:avLst>
                </a:prstGeom>
                <a:noFill/>
                <a:ln w="12700" cap="flat" cmpd="sng" algn="ctr">
                  <a:solidFill>
                    <a:srgbClr val="339933"/>
                  </a:solidFill>
                  <a:prstDash val="solid"/>
                  <a:headEnd type="none" w="med" len="med"/>
                  <a:tailEnd type="none" w="med" len="med"/>
                </a:ln>
                <a:effectLst/>
              </p:spPr>
            </p:cxnSp>
            <p:cxnSp>
              <p:nvCxnSpPr>
                <p:cNvPr id="97" name="Connector: Elbow 96">
                  <a:extLst>
                    <a:ext uri="{FF2B5EF4-FFF2-40B4-BE49-F238E27FC236}">
                      <a16:creationId xmlns:a16="http://schemas.microsoft.com/office/drawing/2014/main" id="{CB346556-4EE9-A102-4C80-2AB6BBDF28FD}"/>
                    </a:ext>
                    <a:ext uri="{C183D7F6-B498-43B3-948B-1728B52AA6E4}">
                      <adec:decorative xmlns:adec="http://schemas.microsoft.com/office/drawing/2017/decorative" val="1"/>
                    </a:ext>
                  </a:extLst>
                </p:cNvPr>
                <p:cNvCxnSpPr>
                  <a:cxnSpLocks/>
                  <a:stCxn id="109" idx="2"/>
                  <a:endCxn id="93" idx="0"/>
                </p:cNvCxnSpPr>
                <p:nvPr/>
              </p:nvCxnSpPr>
              <p:spPr>
                <a:xfrm rot="5400000">
                  <a:off x="4095182" y="3042232"/>
                  <a:ext cx="634954" cy="734625"/>
                </a:xfrm>
                <a:prstGeom prst="bentConnector3">
                  <a:avLst>
                    <a:gd name="adj1" fmla="val 50000"/>
                  </a:avLst>
                </a:prstGeom>
                <a:noFill/>
                <a:ln w="12700" cap="flat" cmpd="sng" algn="ctr">
                  <a:solidFill>
                    <a:srgbClr val="339933"/>
                  </a:solidFill>
                  <a:prstDash val="solid"/>
                  <a:headEnd type="none" w="med" len="med"/>
                  <a:tailEnd type="none" w="med" len="med"/>
                </a:ln>
                <a:effectLst/>
              </p:spPr>
            </p:cxnSp>
            <p:sp>
              <p:nvSpPr>
                <p:cNvPr id="98" name="Rectangle 97">
                  <a:extLst>
                    <a:ext uri="{FF2B5EF4-FFF2-40B4-BE49-F238E27FC236}">
                      <a16:creationId xmlns:a16="http://schemas.microsoft.com/office/drawing/2014/main" id="{0DB9083F-F573-FFCA-2A35-B60B19319BD0}"/>
                    </a:ext>
                    <a:ext uri="{C183D7F6-B498-43B3-948B-1728B52AA6E4}">
                      <adec:decorative xmlns:adec="http://schemas.microsoft.com/office/drawing/2017/decorative" val="1"/>
                    </a:ext>
                  </a:extLst>
                </p:cNvPr>
                <p:cNvSpPr/>
                <p:nvPr/>
              </p:nvSpPr>
              <p:spPr bwMode="auto">
                <a:xfrm>
                  <a:off x="4299131" y="3809225"/>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01" name="Rectangle 100">
                  <a:extLst>
                    <a:ext uri="{FF2B5EF4-FFF2-40B4-BE49-F238E27FC236}">
                      <a16:creationId xmlns:a16="http://schemas.microsoft.com/office/drawing/2014/main" id="{2EBA5076-1882-766A-544D-EE33B09B869C}"/>
                    </a:ext>
                    <a:ext uri="{C183D7F6-B498-43B3-948B-1728B52AA6E4}">
                      <adec:decorative xmlns:adec="http://schemas.microsoft.com/office/drawing/2017/decorative" val="1"/>
                    </a:ext>
                  </a:extLst>
                </p:cNvPr>
                <p:cNvSpPr/>
                <p:nvPr/>
              </p:nvSpPr>
              <p:spPr bwMode="auto">
                <a:xfrm>
                  <a:off x="4299131" y="1848790"/>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sp>
              <p:nvSpPr>
                <p:cNvPr id="102" name="Rectangle 101">
                  <a:extLst>
                    <a:ext uri="{FF2B5EF4-FFF2-40B4-BE49-F238E27FC236}">
                      <a16:creationId xmlns:a16="http://schemas.microsoft.com/office/drawing/2014/main" id="{CE0B8A4E-4CF0-E736-81C1-F349E8D18075}"/>
                    </a:ext>
                    <a:ext uri="{C183D7F6-B498-43B3-948B-1728B52AA6E4}">
                      <adec:decorative xmlns:adec="http://schemas.microsoft.com/office/drawing/2017/decorative" val="1"/>
                    </a:ext>
                  </a:extLst>
                </p:cNvPr>
                <p:cNvSpPr/>
                <p:nvPr/>
              </p:nvSpPr>
              <p:spPr bwMode="auto">
                <a:xfrm>
                  <a:off x="2843683" y="1848790"/>
                  <a:ext cx="961679" cy="292793"/>
                </a:xfrm>
                <a:prstGeom prst="rect">
                  <a:avLst/>
                </a:prstGeom>
                <a:gradFill flip="none" rotWithShape="1">
                  <a:gsLst>
                    <a:gs pos="0">
                      <a:srgbClr val="339933">
                        <a:shade val="30000"/>
                        <a:satMod val="115000"/>
                      </a:srgbClr>
                    </a:gs>
                    <a:gs pos="50000">
                      <a:srgbClr val="339933">
                        <a:shade val="67500"/>
                        <a:satMod val="115000"/>
                      </a:srgbClr>
                    </a:gs>
                    <a:gs pos="100000">
                      <a:srgbClr val="339933">
                        <a:shade val="100000"/>
                        <a:satMod val="115000"/>
                      </a:srgbClr>
                    </a:gs>
                  </a:gsLst>
                  <a:lin ang="2700000" scaled="1"/>
                  <a:tileRect/>
                </a:gra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Team : Dev-Backend</a:t>
                  </a:r>
                  <a:br>
                    <a:rPr kumimoji="0" lang="en-US" sz="700" b="0" i="0" u="none" strike="noStrike" kern="1200" cap="none" spc="0" normalizeH="0" baseline="0" noProof="0">
                      <a:ln>
                        <a:noFill/>
                      </a:ln>
                      <a:solidFill>
                        <a:srgbClr val="FFFFFF"/>
                      </a:solidFill>
                      <a:effectLst/>
                      <a:uLnTx/>
                      <a:uFillTx/>
                      <a:latin typeface="Segoe UI"/>
                      <a:ea typeface="+mn-ea"/>
                      <a:cs typeface="+mn-cs"/>
                    </a:rPr>
                  </a:br>
                  <a:r>
                    <a:rPr kumimoji="0" lang="en-US" sz="700" b="0" i="0" u="none" strike="noStrike" kern="1200" cap="none" spc="0" normalizeH="0" baseline="0" noProof="0">
                      <a:ln>
                        <a:noFill/>
                      </a:ln>
                      <a:solidFill>
                        <a:srgbClr val="FFFFFF"/>
                      </a:solidFill>
                      <a:effectLst/>
                      <a:uLnTx/>
                      <a:uFillTx/>
                      <a:latin typeface="Segoe UI"/>
                      <a:ea typeface="+mn-ea"/>
                      <a:cs typeface="+mn-cs"/>
                    </a:rPr>
                    <a:t>Tag</a:t>
                  </a:r>
                </a:p>
              </p:txBody>
            </p:sp>
          </p:grpSp>
          <p:sp>
            <p:nvSpPr>
              <p:cNvPr id="118" name="Rectangle 117">
                <a:extLst>
                  <a:ext uri="{FF2B5EF4-FFF2-40B4-BE49-F238E27FC236}">
                    <a16:creationId xmlns:a16="http://schemas.microsoft.com/office/drawing/2014/main" id="{02E80084-9813-CFC6-F9DA-CFD6CF140209}"/>
                  </a:ext>
                  <a:ext uri="{C183D7F6-B498-43B3-948B-1728B52AA6E4}">
                    <adec:decorative xmlns:adec="http://schemas.microsoft.com/office/drawing/2017/decorative" val="1"/>
                  </a:ext>
                </a:extLst>
              </p:cNvPr>
              <p:cNvSpPr/>
              <p:nvPr/>
            </p:nvSpPr>
            <p:spPr bwMode="auto">
              <a:xfrm>
                <a:off x="3007379" y="1154241"/>
                <a:ext cx="1455448" cy="365760"/>
              </a:xfrm>
              <a:prstGeom prst="rect">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2700000" scaled="1"/>
                <a:tileRect/>
              </a:gra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Team : Dev</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Tag</a:t>
                </a:r>
              </a:p>
            </p:txBody>
          </p:sp>
          <p:pic>
            <p:nvPicPr>
              <p:cNvPr id="99" name="Graphic 98">
                <a:extLst>
                  <a:ext uri="{FF2B5EF4-FFF2-40B4-BE49-F238E27FC236}">
                    <a16:creationId xmlns:a16="http://schemas.microsoft.com/office/drawing/2014/main" id="{63614599-1D9B-8000-3A1A-60B85A47D1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5377" y="947606"/>
                <a:ext cx="365760" cy="365760"/>
              </a:xfrm>
              <a:prstGeom prst="rect">
                <a:avLst/>
              </a:prstGeom>
            </p:spPr>
          </p:pic>
        </p:grpSp>
      </p:grpSp>
    </p:spTree>
    <p:extLst>
      <p:ext uri="{BB962C8B-B14F-4D97-AF65-F5344CB8AC3E}">
        <p14:creationId xmlns:p14="http://schemas.microsoft.com/office/powerpoint/2010/main" val="5515222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 name="Rectangle 1063">
            <a:extLst>
              <a:ext uri="{FF2B5EF4-FFF2-40B4-BE49-F238E27FC236}">
                <a16:creationId xmlns:a16="http://schemas.microsoft.com/office/drawing/2014/main" id="{DD7607E4-2167-CA05-B466-71F48B013D11}"/>
              </a:ext>
            </a:extLst>
          </p:cNvPr>
          <p:cNvSpPr/>
          <p:nvPr/>
        </p:nvSpPr>
        <p:spPr bwMode="auto">
          <a:xfrm>
            <a:off x="3309570" y="2070741"/>
            <a:ext cx="8814953" cy="47017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8" name="Rectangle 1057">
            <a:extLst>
              <a:ext uri="{FF2B5EF4-FFF2-40B4-BE49-F238E27FC236}">
                <a16:creationId xmlns:a16="http://schemas.microsoft.com/office/drawing/2014/main" id="{F95BF1B2-C9CB-2D57-E750-2B57B14889BA}"/>
              </a:ext>
            </a:extLst>
          </p:cNvPr>
          <p:cNvSpPr/>
          <p:nvPr/>
        </p:nvSpPr>
        <p:spPr bwMode="auto">
          <a:xfrm>
            <a:off x="3582775" y="2523721"/>
            <a:ext cx="6718084" cy="408478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r>
              <a:rPr lang="en-US" sz="2000">
                <a:latin typeface="Tenorite" panose="00000500000000000000" pitchFamily="2" charset="0"/>
                <a:cs typeface="Segoe UI"/>
              </a:rPr>
              <a:t> </a:t>
            </a:r>
            <a:br>
              <a:rPr lang="en-US" sz="2000">
                <a:latin typeface="Tenorite" panose="00000500000000000000" pitchFamily="2" charset="0"/>
                <a:cs typeface="Segoe UI"/>
              </a:rPr>
            </a:br>
            <a:r>
              <a:rPr lang="en-US" sz="1600">
                <a:latin typeface="Tenorite" panose="00000500000000000000" pitchFamily="2" charset="0"/>
                <a:cs typeface="Segoe UI"/>
              </a:rPr>
              <a:t>Directly Connected mode data service upgrade flow</a:t>
            </a:r>
            <a:endParaRPr lang="en-US" sz="2000">
              <a:latin typeface="Tenorite" panose="00000500000000000000" pitchFamily="2" charset="0"/>
            </a:endParaRPr>
          </a:p>
        </p:txBody>
      </p:sp>
      <p:sp>
        <p:nvSpPr>
          <p:cNvPr id="3" name="Rectangle 2">
            <a:extLst>
              <a:ext uri="{FF2B5EF4-FFF2-40B4-BE49-F238E27FC236}">
                <a16:creationId xmlns:a16="http://schemas.microsoft.com/office/drawing/2014/main" id="{75B7C021-271C-57B9-6E38-4D0F52A9CE4C}"/>
              </a:ext>
            </a:extLst>
          </p:cNvPr>
          <p:cNvSpPr/>
          <p:nvPr/>
        </p:nvSpPr>
        <p:spPr bwMode="auto">
          <a:xfrm>
            <a:off x="3893367"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agents</a:t>
            </a:r>
          </a:p>
        </p:txBody>
      </p:sp>
      <p:cxnSp>
        <p:nvCxnSpPr>
          <p:cNvPr id="95" name="Straight Connector 94">
            <a:extLst>
              <a:ext uri="{FF2B5EF4-FFF2-40B4-BE49-F238E27FC236}">
                <a16:creationId xmlns:a16="http://schemas.microsoft.com/office/drawing/2014/main" id="{6C4A0962-EA0A-988F-9EE8-37B7A97B6A9C}"/>
              </a:ext>
              <a:ext uri="{C183D7F6-B498-43B3-948B-1728B52AA6E4}">
                <adec:decorative xmlns:adec="http://schemas.microsoft.com/office/drawing/2017/decorative" val="1"/>
              </a:ext>
            </a:extLst>
          </p:cNvPr>
          <p:cNvCxnSpPr>
            <a:cxnSpLocks/>
          </p:cNvCxnSpPr>
          <p:nvPr/>
        </p:nvCxnSpPr>
        <p:spPr>
          <a:xfrm flipH="1">
            <a:off x="12531806" y="500523"/>
            <a:ext cx="629843" cy="774581"/>
          </a:xfrm>
          <a:prstGeom prst="line">
            <a:avLst/>
          </a:prstGeom>
          <a:ln w="19050">
            <a:solidFill>
              <a:schemeClr val="accent1"/>
            </a:solidFill>
            <a:prstDash val="sysDash"/>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EABD7FB-0E1D-22E1-1E12-EE60F5DB67BB}"/>
              </a:ext>
            </a:extLst>
          </p:cNvPr>
          <p:cNvSpPr/>
          <p:nvPr/>
        </p:nvSpPr>
        <p:spPr bwMode="auto">
          <a:xfrm>
            <a:off x="3899108" y="529863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API server &amp; Control Plane</a:t>
            </a:r>
          </a:p>
        </p:txBody>
      </p:sp>
      <p:pic>
        <p:nvPicPr>
          <p:cNvPr id="1026" name="Picture 2">
            <a:extLst>
              <a:ext uri="{FF2B5EF4-FFF2-40B4-BE49-F238E27FC236}">
                <a16:creationId xmlns:a16="http://schemas.microsoft.com/office/drawing/2014/main" id="{C1C9BA93-10CA-73A7-09B2-7885CB1828D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16" y="511721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2523ED66-DAE0-E354-9F24-FD581D531533}"/>
              </a:ext>
            </a:extLst>
          </p:cNvPr>
          <p:cNvSpPr/>
          <p:nvPr/>
        </p:nvSpPr>
        <p:spPr bwMode="auto">
          <a:xfrm>
            <a:off x="8425598" y="5300098"/>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07" name="Graphic 106">
            <a:extLst>
              <a:ext uri="{FF2B5EF4-FFF2-40B4-BE49-F238E27FC236}">
                <a16:creationId xmlns:a16="http://schemas.microsoft.com/office/drawing/2014/main" id="{839846E0-7086-B987-65B7-C634C5182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7926" y="5117218"/>
            <a:ext cx="365760" cy="365760"/>
          </a:xfrm>
          <a:prstGeom prst="rect">
            <a:avLst/>
          </a:prstGeom>
        </p:spPr>
      </p:pic>
      <p:sp>
        <p:nvSpPr>
          <p:cNvPr id="109" name="Rectangle 108">
            <a:extLst>
              <a:ext uri="{FF2B5EF4-FFF2-40B4-BE49-F238E27FC236}">
                <a16:creationId xmlns:a16="http://schemas.microsoft.com/office/drawing/2014/main" id="{35F11D53-40CD-9EA0-1108-B4E26B55BAE7}"/>
              </a:ext>
            </a:extLst>
          </p:cNvPr>
          <p:cNvSpPr/>
          <p:nvPr/>
        </p:nvSpPr>
        <p:spPr bwMode="auto">
          <a:xfrm>
            <a:off x="8425598"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10" name="Graphic 109">
            <a:extLst>
              <a:ext uri="{FF2B5EF4-FFF2-40B4-BE49-F238E27FC236}">
                <a16:creationId xmlns:a16="http://schemas.microsoft.com/office/drawing/2014/main" id="{B40D04D0-9442-613B-8749-7CE007332A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810" y="3152331"/>
            <a:ext cx="377576" cy="365760"/>
          </a:xfrm>
          <a:prstGeom prst="rect">
            <a:avLst/>
          </a:prstGeom>
        </p:spPr>
      </p:pic>
      <p:cxnSp>
        <p:nvCxnSpPr>
          <p:cNvPr id="111" name="Straight Arrow Connector 110">
            <a:extLst>
              <a:ext uri="{FF2B5EF4-FFF2-40B4-BE49-F238E27FC236}">
                <a16:creationId xmlns:a16="http://schemas.microsoft.com/office/drawing/2014/main" id="{6D8E98BE-E64B-0A10-8777-BD47E08D3932}"/>
              </a:ext>
              <a:ext uri="{C183D7F6-B498-43B3-948B-1728B52AA6E4}">
                <adec:decorative xmlns:adec="http://schemas.microsoft.com/office/drawing/2017/decorative" val="1"/>
              </a:ext>
            </a:extLst>
          </p:cNvPr>
          <p:cNvCxnSpPr>
            <a:cxnSpLocks/>
            <a:stCxn id="3" idx="2"/>
            <a:endCxn id="105" idx="0"/>
          </p:cNvCxnSpPr>
          <p:nvPr/>
        </p:nvCxnSpPr>
        <p:spPr>
          <a:xfrm>
            <a:off x="4734615" y="4132518"/>
            <a:ext cx="5741" cy="1166115"/>
          </a:xfrm>
          <a:prstGeom prst="straightConnector1">
            <a:avLst/>
          </a:prstGeom>
          <a:ln w="12700">
            <a:solidFill>
              <a:srgbClr val="FF66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B054074-CBED-B417-E0DC-42A220E38E3F}"/>
              </a:ext>
            </a:extLst>
          </p:cNvPr>
          <p:cNvSpPr txBox="1"/>
          <p:nvPr/>
        </p:nvSpPr>
        <p:spPr>
          <a:xfrm>
            <a:off x="4734615" y="4461660"/>
            <a:ext cx="1858042" cy="50783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In-cluster K8s API call to perform upgrades on both Data Controller and Arc-enabled SQL MI</a:t>
            </a:r>
          </a:p>
        </p:txBody>
      </p:sp>
      <p:sp>
        <p:nvSpPr>
          <p:cNvPr id="115" name="Oval 114">
            <a:extLst>
              <a:ext uri="{FF2B5EF4-FFF2-40B4-BE49-F238E27FC236}">
                <a16:creationId xmlns:a16="http://schemas.microsoft.com/office/drawing/2014/main" id="{A1DA7F9A-4449-9A91-BC7A-8330955CEB80}"/>
              </a:ext>
            </a:extLst>
          </p:cNvPr>
          <p:cNvSpPr/>
          <p:nvPr/>
        </p:nvSpPr>
        <p:spPr>
          <a:xfrm>
            <a:off x="4897423" y="4221290"/>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3</a:t>
            </a:r>
          </a:p>
        </p:txBody>
      </p:sp>
      <p:cxnSp>
        <p:nvCxnSpPr>
          <p:cNvPr id="116" name="Connector: Elbow 115">
            <a:extLst>
              <a:ext uri="{FF2B5EF4-FFF2-40B4-BE49-F238E27FC236}">
                <a16:creationId xmlns:a16="http://schemas.microsoft.com/office/drawing/2014/main" id="{236F4E7A-C99A-7246-1802-DD8DBCFE696F}"/>
              </a:ext>
              <a:ext uri="{C183D7F6-B498-43B3-948B-1728B52AA6E4}">
                <adec:decorative xmlns:adec="http://schemas.microsoft.com/office/drawing/2017/decorative" val="1"/>
              </a:ext>
            </a:extLst>
          </p:cNvPr>
          <p:cNvCxnSpPr>
            <a:cxnSpLocks/>
          </p:cNvCxnSpPr>
          <p:nvPr/>
        </p:nvCxnSpPr>
        <p:spPr>
          <a:xfrm flipV="1">
            <a:off x="5579890" y="3916745"/>
            <a:ext cx="2849735" cy="1566233"/>
          </a:xfrm>
          <a:prstGeom prst="bentConnector3">
            <a:avLst>
              <a:gd name="adj1" fmla="val 41917"/>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367173F-01E1-1170-A46E-40C88974B564}"/>
              </a:ext>
            </a:extLst>
          </p:cNvPr>
          <p:cNvSpPr txBox="1"/>
          <p:nvPr/>
        </p:nvSpPr>
        <p:spPr>
          <a:xfrm>
            <a:off x="6737059" y="3898449"/>
            <a:ext cx="1417240"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Data Controller to specified version</a:t>
            </a:r>
          </a:p>
        </p:txBody>
      </p:sp>
      <p:sp>
        <p:nvSpPr>
          <p:cNvPr id="126" name="Oval 125">
            <a:extLst>
              <a:ext uri="{FF2B5EF4-FFF2-40B4-BE49-F238E27FC236}">
                <a16:creationId xmlns:a16="http://schemas.microsoft.com/office/drawing/2014/main" id="{93E2E4D5-B30A-05D2-DFCD-DF6349880B8F}"/>
              </a:ext>
            </a:extLst>
          </p:cNvPr>
          <p:cNvSpPr/>
          <p:nvPr/>
        </p:nvSpPr>
        <p:spPr>
          <a:xfrm>
            <a:off x="6838759" y="4267781"/>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cxnSp>
        <p:nvCxnSpPr>
          <p:cNvPr id="1025" name="Connector: Elbow 1024">
            <a:extLst>
              <a:ext uri="{FF2B5EF4-FFF2-40B4-BE49-F238E27FC236}">
                <a16:creationId xmlns:a16="http://schemas.microsoft.com/office/drawing/2014/main" id="{A355C8D6-0F35-1FB4-E15D-AD52A9CB2449}"/>
              </a:ext>
              <a:ext uri="{C183D7F6-B498-43B3-948B-1728B52AA6E4}">
                <adec:decorative xmlns:adec="http://schemas.microsoft.com/office/drawing/2017/decorative" val="1"/>
              </a:ext>
            </a:extLst>
          </p:cNvPr>
          <p:cNvCxnSpPr>
            <a:cxnSpLocks/>
            <a:stCxn id="109" idx="1"/>
          </p:cNvCxnSpPr>
          <p:nvPr/>
        </p:nvCxnSpPr>
        <p:spPr>
          <a:xfrm rot="10800000" flipV="1">
            <a:off x="5581604" y="3733865"/>
            <a:ext cx="2843994" cy="1627504"/>
          </a:xfrm>
          <a:prstGeom prst="bentConnector3">
            <a:avLst>
              <a:gd name="adj1" fmla="val 60554"/>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23810ABC-D5BB-BF38-9B8B-A777A3489CB9}"/>
              </a:ext>
            </a:extLst>
          </p:cNvPr>
          <p:cNvSpPr txBox="1"/>
          <p:nvPr/>
        </p:nvSpPr>
        <p:spPr>
          <a:xfrm>
            <a:off x="6061549" y="3123903"/>
            <a:ext cx="2056235"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Data Controller upgrade based upon Auto Upgrade and Maintenance Window Configuration</a:t>
            </a:r>
          </a:p>
        </p:txBody>
      </p:sp>
      <p:cxnSp>
        <p:nvCxnSpPr>
          <p:cNvPr id="1038" name="Straight Arrow Connector 1037">
            <a:extLst>
              <a:ext uri="{FF2B5EF4-FFF2-40B4-BE49-F238E27FC236}">
                <a16:creationId xmlns:a16="http://schemas.microsoft.com/office/drawing/2014/main" id="{3E5E89E9-3788-3CD1-0BD2-74B2756BAD4A}"/>
              </a:ext>
              <a:ext uri="{C183D7F6-B498-43B3-948B-1728B52AA6E4}">
                <adec:decorative xmlns:adec="http://schemas.microsoft.com/office/drawing/2017/decorative" val="1"/>
              </a:ext>
            </a:extLst>
          </p:cNvPr>
          <p:cNvCxnSpPr>
            <a:cxnSpLocks/>
          </p:cNvCxnSpPr>
          <p:nvPr/>
        </p:nvCxnSpPr>
        <p:spPr>
          <a:xfrm flipV="1">
            <a:off x="5581604" y="5572561"/>
            <a:ext cx="2849202" cy="0"/>
          </a:xfrm>
          <a:prstGeom prst="straightConnector1">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744C9955-89BE-1EF5-B178-74D5AE4504D6}"/>
              </a:ext>
            </a:extLst>
          </p:cNvPr>
          <p:cNvSpPr/>
          <p:nvPr/>
        </p:nvSpPr>
        <p:spPr>
          <a:xfrm>
            <a:off x="7817265" y="4890908"/>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sp>
        <p:nvSpPr>
          <p:cNvPr id="1042" name="TextBox 1041">
            <a:extLst>
              <a:ext uri="{FF2B5EF4-FFF2-40B4-BE49-F238E27FC236}">
                <a16:creationId xmlns:a16="http://schemas.microsoft.com/office/drawing/2014/main" id="{18D88E4A-66AF-5FED-BF94-7B91BA0AD5A5}"/>
              </a:ext>
            </a:extLst>
          </p:cNvPr>
          <p:cNvSpPr txBox="1"/>
          <p:nvPr/>
        </p:nvSpPr>
        <p:spPr>
          <a:xfrm>
            <a:off x="6751322" y="5158438"/>
            <a:ext cx="1540453"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Arc-enabled SQL MI to specified version</a:t>
            </a:r>
          </a:p>
        </p:txBody>
      </p:sp>
      <p:cxnSp>
        <p:nvCxnSpPr>
          <p:cNvPr id="1048" name="Straight Arrow Connector 1047">
            <a:extLst>
              <a:ext uri="{FF2B5EF4-FFF2-40B4-BE49-F238E27FC236}">
                <a16:creationId xmlns:a16="http://schemas.microsoft.com/office/drawing/2014/main" id="{7B132990-3B2C-1C87-CC5A-9D4158FD8C63}"/>
              </a:ext>
              <a:ext uri="{C183D7F6-B498-43B3-948B-1728B52AA6E4}">
                <adec:decorative xmlns:adec="http://schemas.microsoft.com/office/drawing/2017/decorative" val="1"/>
              </a:ext>
            </a:extLst>
          </p:cNvPr>
          <p:cNvCxnSpPr>
            <a:cxnSpLocks/>
          </p:cNvCxnSpPr>
          <p:nvPr/>
        </p:nvCxnSpPr>
        <p:spPr>
          <a:xfrm>
            <a:off x="5581604" y="5864807"/>
            <a:ext cx="2843994" cy="1465"/>
          </a:xfrm>
          <a:prstGeom prst="straightConnector1">
            <a:avLst/>
          </a:prstGeom>
          <a:ln w="12700">
            <a:solidFill>
              <a:srgbClr val="CC0066"/>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CB8F47B7-F9A6-098F-8524-759780FA7A0A}"/>
              </a:ext>
            </a:extLst>
          </p:cNvPr>
          <p:cNvSpPr txBox="1"/>
          <p:nvPr/>
        </p:nvSpPr>
        <p:spPr>
          <a:xfrm>
            <a:off x="5685546" y="5972530"/>
            <a:ext cx="2636108"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Trigger Arc-enabled SQL MI upgrade post Data Controller upgrade, based upon Auto Upgrade and Maintenance Window Configuration</a:t>
            </a:r>
          </a:p>
        </p:txBody>
      </p:sp>
      <p:pic>
        <p:nvPicPr>
          <p:cNvPr id="1060" name="Graphic 1059" descr="Kuberenetes icon">
            <a:extLst>
              <a:ext uri="{FF2B5EF4-FFF2-40B4-BE49-F238E27FC236}">
                <a16:creationId xmlns:a16="http://schemas.microsoft.com/office/drawing/2014/main" id="{1A9909A6-6D62-036E-42EE-B3E21BD27B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99895" y="2340841"/>
            <a:ext cx="365760" cy="365760"/>
          </a:xfrm>
          <a:prstGeom prst="rect">
            <a:avLst/>
          </a:prstGeom>
        </p:spPr>
      </p:pic>
      <p:sp>
        <p:nvSpPr>
          <p:cNvPr id="1062" name="Rectangle 1061">
            <a:extLst>
              <a:ext uri="{FF2B5EF4-FFF2-40B4-BE49-F238E27FC236}">
                <a16:creationId xmlns:a16="http://schemas.microsoft.com/office/drawing/2014/main" id="{69B4BFFA-9F35-6D05-4A04-8803C5515E5D}"/>
              </a:ext>
            </a:extLst>
          </p:cNvPr>
          <p:cNvSpPr/>
          <p:nvPr/>
        </p:nvSpPr>
        <p:spPr bwMode="auto">
          <a:xfrm>
            <a:off x="4388001" y="647391"/>
            <a:ext cx="6658089" cy="11991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075" name="Group 1074">
            <a:extLst>
              <a:ext uri="{FF2B5EF4-FFF2-40B4-BE49-F238E27FC236}">
                <a16:creationId xmlns:a16="http://schemas.microsoft.com/office/drawing/2014/main" id="{A2876A02-0CCE-8087-794E-F58063932545}"/>
              </a:ext>
              <a:ext uri="{C183D7F6-B498-43B3-948B-1728B52AA6E4}">
                <adec:decorative xmlns:adec="http://schemas.microsoft.com/office/drawing/2017/decorative" val="1"/>
              </a:ext>
            </a:extLst>
          </p:cNvPr>
          <p:cNvGrpSpPr/>
          <p:nvPr/>
        </p:nvGrpSpPr>
        <p:grpSpPr>
          <a:xfrm>
            <a:off x="4638427" y="1221015"/>
            <a:ext cx="6157235" cy="495687"/>
            <a:chOff x="3587587" y="1311127"/>
            <a:chExt cx="6157235" cy="495687"/>
          </a:xfrm>
        </p:grpSpPr>
        <p:sp>
          <p:nvSpPr>
            <p:cNvPr id="1056" name="Rectangle 1055">
              <a:extLst>
                <a:ext uri="{FF2B5EF4-FFF2-40B4-BE49-F238E27FC236}">
                  <a16:creationId xmlns:a16="http://schemas.microsoft.com/office/drawing/2014/main" id="{F5303140-48A4-71C2-553F-B8D1B0058280}"/>
                </a:ext>
              </a:extLst>
            </p:cNvPr>
            <p:cNvSpPr/>
            <p:nvPr/>
          </p:nvSpPr>
          <p:spPr bwMode="auto">
            <a:xfrm>
              <a:off x="3587587" y="1324068"/>
              <a:ext cx="2843995" cy="4827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Manager</a:t>
              </a:r>
            </a:p>
          </p:txBody>
        </p:sp>
        <p:sp>
          <p:nvSpPr>
            <p:cNvPr id="1057" name="Rectangle 1056">
              <a:extLst>
                <a:ext uri="{FF2B5EF4-FFF2-40B4-BE49-F238E27FC236}">
                  <a16:creationId xmlns:a16="http://schemas.microsoft.com/office/drawing/2014/main" id="{3144CEA2-5427-FC89-E917-FE056E6B8E93}"/>
                </a:ext>
              </a:extLst>
            </p:cNvPr>
            <p:cNvSpPr/>
            <p:nvPr/>
          </p:nvSpPr>
          <p:spPr bwMode="auto">
            <a:xfrm>
              <a:off x="6901038" y="1311127"/>
              <a:ext cx="2843784" cy="4812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grpSp>
      <p:pic>
        <p:nvPicPr>
          <p:cNvPr id="1061" name="Graphic 1060">
            <a:extLst>
              <a:ext uri="{FF2B5EF4-FFF2-40B4-BE49-F238E27FC236}">
                <a16:creationId xmlns:a16="http://schemas.microsoft.com/office/drawing/2014/main" id="{157B7001-DFF6-E73D-485B-FFC5E5201F5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7917" y="1024106"/>
            <a:ext cx="365760" cy="365760"/>
          </a:xfrm>
          <a:prstGeom prst="rect">
            <a:avLst/>
          </a:prstGeom>
        </p:spPr>
      </p:pic>
      <p:pic>
        <p:nvPicPr>
          <p:cNvPr id="1063" name="Graphic 1062">
            <a:extLst>
              <a:ext uri="{FF2B5EF4-FFF2-40B4-BE49-F238E27FC236}">
                <a16:creationId xmlns:a16="http://schemas.microsoft.com/office/drawing/2014/main" id="{4D273070-A5FE-6F15-BD5B-4356F687F89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6734" y="703451"/>
            <a:ext cx="428946" cy="428946"/>
          </a:xfrm>
          <a:prstGeom prst="rect">
            <a:avLst/>
          </a:prstGeom>
        </p:spPr>
      </p:pic>
      <p:sp>
        <p:nvSpPr>
          <p:cNvPr id="1065" name="Rectangle 1064">
            <a:extLst>
              <a:ext uri="{FF2B5EF4-FFF2-40B4-BE49-F238E27FC236}">
                <a16:creationId xmlns:a16="http://schemas.microsoft.com/office/drawing/2014/main" id="{D882FD57-E78A-2479-4295-311C9C2BEB59}"/>
              </a:ext>
            </a:extLst>
          </p:cNvPr>
          <p:cNvSpPr/>
          <p:nvPr/>
        </p:nvSpPr>
        <p:spPr bwMode="auto">
          <a:xfrm>
            <a:off x="10709006" y="3335210"/>
            <a:ext cx="1261187" cy="7974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Container Registry</a:t>
            </a:r>
          </a:p>
        </p:txBody>
      </p:sp>
      <p:pic>
        <p:nvPicPr>
          <p:cNvPr id="1067" name="Graphic 1066">
            <a:extLst>
              <a:ext uri="{FF2B5EF4-FFF2-40B4-BE49-F238E27FC236}">
                <a16:creationId xmlns:a16="http://schemas.microsoft.com/office/drawing/2014/main" id="{94B52D13-BDDB-FC85-7B12-9D7BFF15401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524168" y="3170066"/>
            <a:ext cx="365760" cy="365760"/>
          </a:xfrm>
          <a:prstGeom prst="rect">
            <a:avLst/>
          </a:prstGeom>
        </p:spPr>
      </p:pic>
      <p:sp>
        <p:nvSpPr>
          <p:cNvPr id="1068" name="TextBox 1067">
            <a:extLst>
              <a:ext uri="{FF2B5EF4-FFF2-40B4-BE49-F238E27FC236}">
                <a16:creationId xmlns:a16="http://schemas.microsoft.com/office/drawing/2014/main" id="{AA765A69-56D3-5B8F-0168-811DF3622D84}"/>
              </a:ext>
            </a:extLst>
          </p:cNvPr>
          <p:cNvSpPr txBox="1"/>
          <p:nvPr/>
        </p:nvSpPr>
        <p:spPr>
          <a:xfrm>
            <a:off x="3756026" y="2833301"/>
            <a:ext cx="162151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Check for Data Controller and Arc-enabled SQL MI version updates in ARM</a:t>
            </a:r>
          </a:p>
        </p:txBody>
      </p:sp>
      <p:cxnSp>
        <p:nvCxnSpPr>
          <p:cNvPr id="1069" name="Straight Arrow Connector 1068">
            <a:extLst>
              <a:ext uri="{FF2B5EF4-FFF2-40B4-BE49-F238E27FC236}">
                <a16:creationId xmlns:a16="http://schemas.microsoft.com/office/drawing/2014/main" id="{AF646FFA-D152-9B84-D7C4-C154342EE809}"/>
              </a:ext>
              <a:ext uri="{C183D7F6-B498-43B3-948B-1728B52AA6E4}">
                <adec:decorative xmlns:adec="http://schemas.microsoft.com/office/drawing/2017/decorative" val="1"/>
              </a:ext>
            </a:extLst>
          </p:cNvPr>
          <p:cNvCxnSpPr>
            <a:cxnSpLocks/>
          </p:cNvCxnSpPr>
          <p:nvPr/>
        </p:nvCxnSpPr>
        <p:spPr>
          <a:xfrm flipV="1">
            <a:off x="5320946" y="1806814"/>
            <a:ext cx="0" cy="1528397"/>
          </a:xfrm>
          <a:prstGeom prst="straightConnector1">
            <a:avLst/>
          </a:prstGeom>
          <a:ln w="12700">
            <a:solidFill>
              <a:srgbClr val="FF66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4" name="Oval 1073">
            <a:extLst>
              <a:ext uri="{FF2B5EF4-FFF2-40B4-BE49-F238E27FC236}">
                <a16:creationId xmlns:a16="http://schemas.microsoft.com/office/drawing/2014/main" id="{7C3CDF2D-C300-847D-BE30-D1EF067270B2}"/>
              </a:ext>
            </a:extLst>
          </p:cNvPr>
          <p:cNvSpPr/>
          <p:nvPr/>
        </p:nvSpPr>
        <p:spPr>
          <a:xfrm>
            <a:off x="4981098" y="2566299"/>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cxnSp>
        <p:nvCxnSpPr>
          <p:cNvPr id="1077" name="Straight Arrow Connector 1076">
            <a:extLst>
              <a:ext uri="{FF2B5EF4-FFF2-40B4-BE49-F238E27FC236}">
                <a16:creationId xmlns:a16="http://schemas.microsoft.com/office/drawing/2014/main" id="{D81F0E72-91CB-B012-AB0C-36E5DBBD013C}"/>
              </a:ext>
              <a:ext uri="{C183D7F6-B498-43B3-948B-1728B52AA6E4}">
                <adec:decorative xmlns:adec="http://schemas.microsoft.com/office/drawing/2017/decorative" val="1"/>
              </a:ext>
            </a:extLst>
          </p:cNvPr>
          <p:cNvCxnSpPr>
            <a:cxnSpLocks/>
            <a:endCxn id="1057" idx="2"/>
          </p:cNvCxnSpPr>
          <p:nvPr/>
        </p:nvCxnSpPr>
        <p:spPr>
          <a:xfrm flipV="1">
            <a:off x="9373770" y="1702296"/>
            <a:ext cx="0" cy="821425"/>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7" name="Connector: Elbow 1086">
            <a:extLst>
              <a:ext uri="{FF2B5EF4-FFF2-40B4-BE49-F238E27FC236}">
                <a16:creationId xmlns:a16="http://schemas.microsoft.com/office/drawing/2014/main" id="{314E3B0E-76E1-A9A1-E9D5-150D36253D14}"/>
              </a:ext>
              <a:ext uri="{C183D7F6-B498-43B3-948B-1728B52AA6E4}">
                <adec:decorative xmlns:adec="http://schemas.microsoft.com/office/drawing/2017/decorative" val="1"/>
              </a:ext>
            </a:extLst>
          </p:cNvPr>
          <p:cNvCxnSpPr>
            <a:cxnSpLocks/>
            <a:stCxn id="1065" idx="2"/>
            <a:endCxn id="1058" idx="3"/>
          </p:cNvCxnSpPr>
          <p:nvPr/>
        </p:nvCxnSpPr>
        <p:spPr>
          <a:xfrm rot="5400000">
            <a:off x="10603480" y="3829991"/>
            <a:ext cx="433501" cy="1038741"/>
          </a:xfrm>
          <a:prstGeom prst="bentConnector2">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CB1227E3-756C-18E6-431C-265A07E43A35}"/>
              </a:ext>
            </a:extLst>
          </p:cNvPr>
          <p:cNvSpPr txBox="1"/>
          <p:nvPr/>
        </p:nvSpPr>
        <p:spPr>
          <a:xfrm>
            <a:off x="10457406" y="4658736"/>
            <a:ext cx="1510570" cy="369332"/>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Pull images from private container registry</a:t>
            </a:r>
          </a:p>
        </p:txBody>
      </p:sp>
      <p:sp>
        <p:nvSpPr>
          <p:cNvPr id="1091" name="TextBox 1090">
            <a:extLst>
              <a:ext uri="{FF2B5EF4-FFF2-40B4-BE49-F238E27FC236}">
                <a16:creationId xmlns:a16="http://schemas.microsoft.com/office/drawing/2014/main" id="{B37AB105-A130-D769-5190-148D06858A98}"/>
              </a:ext>
            </a:extLst>
          </p:cNvPr>
          <p:cNvSpPr txBox="1"/>
          <p:nvPr/>
        </p:nvSpPr>
        <p:spPr>
          <a:xfrm>
            <a:off x="9653121" y="2114853"/>
            <a:ext cx="163030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Pull images from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sp>
        <p:nvSpPr>
          <p:cNvPr id="1092" name="Oval 1091">
            <a:extLst>
              <a:ext uri="{FF2B5EF4-FFF2-40B4-BE49-F238E27FC236}">
                <a16:creationId xmlns:a16="http://schemas.microsoft.com/office/drawing/2014/main" id="{23C37B32-AEBE-2EFB-6CCC-F7673FC2804C}"/>
              </a:ext>
            </a:extLst>
          </p:cNvPr>
          <p:cNvSpPr/>
          <p:nvPr/>
        </p:nvSpPr>
        <p:spPr>
          <a:xfrm>
            <a:off x="9425835" y="215832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grpSp>
        <p:nvGrpSpPr>
          <p:cNvPr id="1106" name="Group 1105">
            <a:extLst>
              <a:ext uri="{FF2B5EF4-FFF2-40B4-BE49-F238E27FC236}">
                <a16:creationId xmlns:a16="http://schemas.microsoft.com/office/drawing/2014/main" id="{6A6BC37C-AE79-3975-A534-5A30977EC027}"/>
              </a:ext>
              <a:ext uri="{C183D7F6-B498-43B3-948B-1728B52AA6E4}">
                <adec:decorative xmlns:adec="http://schemas.microsoft.com/office/drawing/2017/decorative" val="1"/>
              </a:ext>
            </a:extLst>
          </p:cNvPr>
          <p:cNvGrpSpPr/>
          <p:nvPr/>
        </p:nvGrpSpPr>
        <p:grpSpPr>
          <a:xfrm>
            <a:off x="258154" y="2070741"/>
            <a:ext cx="1881369" cy="3228633"/>
            <a:chOff x="194743" y="3251728"/>
            <a:chExt cx="1881369" cy="3228633"/>
          </a:xfrm>
        </p:grpSpPr>
        <p:sp>
          <p:nvSpPr>
            <p:cNvPr id="1105" name="Rectangle 1104">
              <a:extLst>
                <a:ext uri="{FF2B5EF4-FFF2-40B4-BE49-F238E27FC236}">
                  <a16:creationId xmlns:a16="http://schemas.microsoft.com/office/drawing/2014/main" id="{8CBE2742-DE8A-703A-50E0-8C57015B6572}"/>
                </a:ext>
              </a:extLst>
            </p:cNvPr>
            <p:cNvSpPr/>
            <p:nvPr/>
          </p:nvSpPr>
          <p:spPr bwMode="auto">
            <a:xfrm>
              <a:off x="194743" y="3251728"/>
              <a:ext cx="1881369" cy="322863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interfaces</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104" name="Group 1103">
              <a:extLst>
                <a:ext uri="{FF2B5EF4-FFF2-40B4-BE49-F238E27FC236}">
                  <a16:creationId xmlns:a16="http://schemas.microsoft.com/office/drawing/2014/main" id="{0C03186F-081B-6E64-388A-FDA67DB93531}"/>
                </a:ext>
              </a:extLst>
            </p:cNvPr>
            <p:cNvGrpSpPr/>
            <p:nvPr/>
          </p:nvGrpSpPr>
          <p:grpSpPr>
            <a:xfrm>
              <a:off x="511745" y="3733865"/>
              <a:ext cx="1247366" cy="808236"/>
              <a:chOff x="511745" y="3733865"/>
              <a:chExt cx="1247366" cy="808236"/>
            </a:xfrm>
          </p:grpSpPr>
          <p:sp>
            <p:nvSpPr>
              <p:cNvPr id="1093" name="Rectangle 1092">
                <a:extLst>
                  <a:ext uri="{FF2B5EF4-FFF2-40B4-BE49-F238E27FC236}">
                    <a16:creationId xmlns:a16="http://schemas.microsoft.com/office/drawing/2014/main" id="{F56E1F5B-8AC3-C38D-111A-CA090F74F379}"/>
                  </a:ext>
                </a:extLst>
              </p:cNvPr>
              <p:cNvSpPr/>
              <p:nvPr/>
            </p:nvSpPr>
            <p:spPr bwMode="auto">
              <a:xfrm>
                <a:off x="511745" y="3733865"/>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portal</a:t>
                </a:r>
              </a:p>
            </p:txBody>
          </p:sp>
          <p:pic>
            <p:nvPicPr>
              <p:cNvPr id="1096" name="Graphic 1095">
                <a:extLst>
                  <a:ext uri="{FF2B5EF4-FFF2-40B4-BE49-F238E27FC236}">
                    <a16:creationId xmlns:a16="http://schemas.microsoft.com/office/drawing/2014/main" id="{00236FFE-CADA-5071-5359-A664A7D57AA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48" y="4132518"/>
                <a:ext cx="365760" cy="377002"/>
              </a:xfrm>
              <a:prstGeom prst="rect">
                <a:avLst/>
              </a:prstGeom>
            </p:spPr>
          </p:pic>
        </p:grpSp>
        <p:grpSp>
          <p:nvGrpSpPr>
            <p:cNvPr id="1103" name="Group 1102">
              <a:extLst>
                <a:ext uri="{FF2B5EF4-FFF2-40B4-BE49-F238E27FC236}">
                  <a16:creationId xmlns:a16="http://schemas.microsoft.com/office/drawing/2014/main" id="{E503AC14-A2E4-6735-F7BA-8CBCFCDCE5E5}"/>
                </a:ext>
              </a:extLst>
            </p:cNvPr>
            <p:cNvGrpSpPr/>
            <p:nvPr/>
          </p:nvGrpSpPr>
          <p:grpSpPr>
            <a:xfrm>
              <a:off x="511745" y="4623950"/>
              <a:ext cx="1247366" cy="808236"/>
              <a:chOff x="511745" y="4813231"/>
              <a:chExt cx="1247366" cy="808236"/>
            </a:xfrm>
          </p:grpSpPr>
          <p:sp>
            <p:nvSpPr>
              <p:cNvPr id="1097" name="Rectangle 1096">
                <a:extLst>
                  <a:ext uri="{FF2B5EF4-FFF2-40B4-BE49-F238E27FC236}">
                    <a16:creationId xmlns:a16="http://schemas.microsoft.com/office/drawing/2014/main" id="{64975811-F16D-3328-2836-857D7698DE9C}"/>
                  </a:ext>
                </a:extLst>
              </p:cNvPr>
              <p:cNvSpPr/>
              <p:nvPr/>
            </p:nvSpPr>
            <p:spPr bwMode="auto">
              <a:xfrm>
                <a:off x="511745" y="4813231"/>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pic>
            <p:nvPicPr>
              <p:cNvPr id="1095" name="Graphic 1094">
                <a:extLst>
                  <a:ext uri="{FF2B5EF4-FFF2-40B4-BE49-F238E27FC236}">
                    <a16:creationId xmlns:a16="http://schemas.microsoft.com/office/drawing/2014/main" id="{46764E55-1F33-C12D-FDF6-310882122D5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2548" y="5190970"/>
                <a:ext cx="365760" cy="377002"/>
              </a:xfrm>
              <a:prstGeom prst="rect">
                <a:avLst/>
              </a:prstGeom>
            </p:spPr>
          </p:pic>
        </p:grpSp>
        <p:grpSp>
          <p:nvGrpSpPr>
            <p:cNvPr id="1102" name="Group 1101">
              <a:extLst>
                <a:ext uri="{FF2B5EF4-FFF2-40B4-BE49-F238E27FC236}">
                  <a16:creationId xmlns:a16="http://schemas.microsoft.com/office/drawing/2014/main" id="{9C6D1D60-897F-2548-6FC6-96739309CC08}"/>
                </a:ext>
              </a:extLst>
            </p:cNvPr>
            <p:cNvGrpSpPr/>
            <p:nvPr/>
          </p:nvGrpSpPr>
          <p:grpSpPr>
            <a:xfrm>
              <a:off x="511745" y="5514035"/>
              <a:ext cx="1247366" cy="808236"/>
              <a:chOff x="511745" y="5800266"/>
              <a:chExt cx="1247366" cy="808236"/>
            </a:xfrm>
          </p:grpSpPr>
          <p:sp>
            <p:nvSpPr>
              <p:cNvPr id="1098" name="Rectangle 1097">
                <a:extLst>
                  <a:ext uri="{FF2B5EF4-FFF2-40B4-BE49-F238E27FC236}">
                    <a16:creationId xmlns:a16="http://schemas.microsoft.com/office/drawing/2014/main" id="{B763D66F-4C29-0E6D-627F-E946E002D714}"/>
                  </a:ext>
                </a:extLst>
              </p:cNvPr>
              <p:cNvSpPr/>
              <p:nvPr/>
            </p:nvSpPr>
            <p:spPr bwMode="auto">
              <a:xfrm>
                <a:off x="511745" y="5800266"/>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Studio</a:t>
                </a:r>
              </a:p>
            </p:txBody>
          </p:sp>
          <p:pic>
            <p:nvPicPr>
              <p:cNvPr id="1101" name="Graphic 1100">
                <a:extLst>
                  <a:ext uri="{FF2B5EF4-FFF2-40B4-BE49-F238E27FC236}">
                    <a16:creationId xmlns:a16="http://schemas.microsoft.com/office/drawing/2014/main" id="{BEBC1046-2FD8-1EE7-8DD7-D3980DAA92E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2548" y="6162120"/>
                <a:ext cx="365760" cy="365760"/>
              </a:xfrm>
              <a:prstGeom prst="rect">
                <a:avLst/>
              </a:prstGeom>
            </p:spPr>
          </p:pic>
        </p:grpSp>
      </p:grpSp>
      <p:cxnSp>
        <p:nvCxnSpPr>
          <p:cNvPr id="1107" name="Connector: Elbow 1106">
            <a:extLst>
              <a:ext uri="{FF2B5EF4-FFF2-40B4-BE49-F238E27FC236}">
                <a16:creationId xmlns:a16="http://schemas.microsoft.com/office/drawing/2014/main" id="{94E9AD81-1511-45B7-0D04-3A3144BF1998}"/>
              </a:ext>
              <a:ext uri="{C183D7F6-B498-43B3-948B-1728B52AA6E4}">
                <adec:decorative xmlns:adec="http://schemas.microsoft.com/office/drawing/2017/decorative" val="1"/>
              </a:ext>
            </a:extLst>
          </p:cNvPr>
          <p:cNvCxnSpPr>
            <a:cxnSpLocks/>
            <a:stCxn id="1105" idx="0"/>
          </p:cNvCxnSpPr>
          <p:nvPr/>
        </p:nvCxnSpPr>
        <p:spPr>
          <a:xfrm rot="5400000" flipH="1" flipV="1">
            <a:off x="2548378" y="-19308"/>
            <a:ext cx="740511" cy="3439588"/>
          </a:xfrm>
          <a:prstGeom prst="bentConnector2">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Elbow 1109">
            <a:extLst>
              <a:ext uri="{FF2B5EF4-FFF2-40B4-BE49-F238E27FC236}">
                <a16:creationId xmlns:a16="http://schemas.microsoft.com/office/drawing/2014/main" id="{315AEA64-3748-8593-7F65-141919D84645}"/>
              </a:ext>
              <a:ext uri="{C183D7F6-B498-43B3-948B-1728B52AA6E4}">
                <adec:decorative xmlns:adec="http://schemas.microsoft.com/office/drawing/2017/decorative" val="1"/>
              </a:ext>
            </a:extLst>
          </p:cNvPr>
          <p:cNvCxnSpPr>
            <a:cxnSpLocks/>
            <a:endCxn id="1056" idx="1"/>
          </p:cNvCxnSpPr>
          <p:nvPr/>
        </p:nvCxnSpPr>
        <p:spPr>
          <a:xfrm flipV="1">
            <a:off x="1296205" y="1475329"/>
            <a:ext cx="3342222" cy="595412"/>
          </a:xfrm>
          <a:prstGeom prst="bentConnector3">
            <a:avLst>
              <a:gd name="adj1" fmla="val -32"/>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4" name="TextBox 1123">
            <a:extLst>
              <a:ext uri="{FF2B5EF4-FFF2-40B4-BE49-F238E27FC236}">
                <a16:creationId xmlns:a16="http://schemas.microsoft.com/office/drawing/2014/main" id="{3B7F7679-FFA5-410D-2856-1B1423316182}"/>
              </a:ext>
            </a:extLst>
          </p:cNvPr>
          <p:cNvSpPr txBox="1"/>
          <p:nvPr/>
        </p:nvSpPr>
        <p:spPr>
          <a:xfrm>
            <a:off x="2336782" y="1035878"/>
            <a:ext cx="2002536" cy="2308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 upgrade path</a:t>
            </a:r>
          </a:p>
        </p:txBody>
      </p:sp>
      <p:sp>
        <p:nvSpPr>
          <p:cNvPr id="1125" name="TextBox 1124">
            <a:extLst>
              <a:ext uri="{FF2B5EF4-FFF2-40B4-BE49-F238E27FC236}">
                <a16:creationId xmlns:a16="http://schemas.microsoft.com/office/drawing/2014/main" id="{4AD4EC87-79BC-F32C-4CFF-A1230240CCC1}"/>
              </a:ext>
            </a:extLst>
          </p:cNvPr>
          <p:cNvSpPr txBox="1"/>
          <p:nvPr/>
        </p:nvSpPr>
        <p:spPr>
          <a:xfrm>
            <a:off x="2337084" y="1541367"/>
            <a:ext cx="2002234" cy="230832"/>
          </a:xfrm>
          <a:prstGeom prst="rect">
            <a:avLst/>
          </a:prstGeom>
          <a:solidFill>
            <a:srgbClr val="CC66FF"/>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path</a:t>
            </a:r>
          </a:p>
        </p:txBody>
      </p:sp>
      <p:sp>
        <p:nvSpPr>
          <p:cNvPr id="1126" name="TextBox 1125">
            <a:extLst>
              <a:ext uri="{FF2B5EF4-FFF2-40B4-BE49-F238E27FC236}">
                <a16:creationId xmlns:a16="http://schemas.microsoft.com/office/drawing/2014/main" id="{FEF8CFB9-EAC8-E523-A768-A34812B5B984}"/>
              </a:ext>
            </a:extLst>
          </p:cNvPr>
          <p:cNvSpPr txBox="1"/>
          <p:nvPr/>
        </p:nvSpPr>
        <p:spPr>
          <a:xfrm>
            <a:off x="585604" y="1588605"/>
            <a:ext cx="1247366" cy="369332"/>
          </a:xfrm>
          <a:prstGeom prst="rect">
            <a:avLst/>
          </a:prstGeom>
          <a:solidFill>
            <a:srgbClr val="00B0F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Initiating the upgrade request</a:t>
            </a:r>
          </a:p>
        </p:txBody>
      </p:sp>
      <p:sp>
        <p:nvSpPr>
          <p:cNvPr id="1127" name="Oval 1126">
            <a:extLst>
              <a:ext uri="{FF2B5EF4-FFF2-40B4-BE49-F238E27FC236}">
                <a16:creationId xmlns:a16="http://schemas.microsoft.com/office/drawing/2014/main" id="{F7710D46-DEAE-5D5A-F43F-5D13D03D2453}"/>
              </a:ext>
            </a:extLst>
          </p:cNvPr>
          <p:cNvSpPr/>
          <p:nvPr/>
        </p:nvSpPr>
        <p:spPr>
          <a:xfrm>
            <a:off x="713906" y="1266335"/>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Tree>
    <p:extLst>
      <p:ext uri="{BB962C8B-B14F-4D97-AF65-F5344CB8AC3E}">
        <p14:creationId xmlns:p14="http://schemas.microsoft.com/office/powerpoint/2010/main" val="18963599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 name="Rectangle 1063">
            <a:extLst>
              <a:ext uri="{FF2B5EF4-FFF2-40B4-BE49-F238E27FC236}">
                <a16:creationId xmlns:a16="http://schemas.microsoft.com/office/drawing/2014/main" id="{DD7607E4-2167-CA05-B466-71F48B013D11}"/>
              </a:ext>
            </a:extLst>
          </p:cNvPr>
          <p:cNvSpPr/>
          <p:nvPr/>
        </p:nvSpPr>
        <p:spPr bwMode="auto">
          <a:xfrm>
            <a:off x="3309570" y="2070741"/>
            <a:ext cx="8814953" cy="47017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8" name="Rectangle 1057">
            <a:extLst>
              <a:ext uri="{FF2B5EF4-FFF2-40B4-BE49-F238E27FC236}">
                <a16:creationId xmlns:a16="http://schemas.microsoft.com/office/drawing/2014/main" id="{F95BF1B2-C9CB-2D57-E750-2B57B14889BA}"/>
              </a:ext>
            </a:extLst>
          </p:cNvPr>
          <p:cNvSpPr/>
          <p:nvPr/>
        </p:nvSpPr>
        <p:spPr bwMode="auto">
          <a:xfrm>
            <a:off x="3582775" y="2523721"/>
            <a:ext cx="6718084" cy="4084781"/>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a:t>
            </a:r>
          </a:p>
        </p:txBody>
      </p:sp>
      <p:sp>
        <p:nvSpPr>
          <p:cNvPr id="2" name="Title 1">
            <a:extLst>
              <a:ext uri="{FF2B5EF4-FFF2-40B4-BE49-F238E27FC236}">
                <a16:creationId xmlns:a16="http://schemas.microsoft.com/office/drawing/2014/main" id="{B1931ED8-0EBE-09BF-1828-3C2152C2EF5A}"/>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br>
              <a:rPr lang="en-US" sz="2000">
                <a:latin typeface="Tenorite" panose="00000500000000000000" pitchFamily="2" charset="0"/>
                <a:cs typeface="Segoe UI"/>
              </a:rPr>
            </a:br>
            <a:r>
              <a:rPr lang="en-US" sz="1600">
                <a:latin typeface="Tenorite" panose="00000500000000000000" pitchFamily="2" charset="0"/>
                <a:cs typeface="Segoe UI"/>
              </a:rPr>
              <a:t>Indirectly Connected mode data service upgrade flow</a:t>
            </a:r>
            <a:endParaRPr lang="en-US" sz="1600">
              <a:latin typeface="Tenorite" panose="00000500000000000000" pitchFamily="2" charset="0"/>
            </a:endParaRPr>
          </a:p>
        </p:txBody>
      </p:sp>
      <p:cxnSp>
        <p:nvCxnSpPr>
          <p:cNvPr id="95" name="Straight Connector 94">
            <a:extLst>
              <a:ext uri="{FF2B5EF4-FFF2-40B4-BE49-F238E27FC236}">
                <a16:creationId xmlns:a16="http://schemas.microsoft.com/office/drawing/2014/main" id="{6C4A0962-EA0A-988F-9EE8-37B7A97B6A9C}"/>
              </a:ext>
              <a:ext uri="{C183D7F6-B498-43B3-948B-1728B52AA6E4}">
                <adec:decorative xmlns:adec="http://schemas.microsoft.com/office/drawing/2017/decorative" val="1"/>
              </a:ext>
            </a:extLst>
          </p:cNvPr>
          <p:cNvCxnSpPr>
            <a:cxnSpLocks/>
          </p:cNvCxnSpPr>
          <p:nvPr/>
        </p:nvCxnSpPr>
        <p:spPr>
          <a:xfrm flipH="1">
            <a:off x="12531806" y="500523"/>
            <a:ext cx="629843" cy="774581"/>
          </a:xfrm>
          <a:prstGeom prst="line">
            <a:avLst/>
          </a:prstGeom>
          <a:ln w="19050">
            <a:solidFill>
              <a:schemeClr val="accent1"/>
            </a:solidFill>
            <a:prstDash val="sysDash"/>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EABD7FB-0E1D-22E1-1E12-EE60F5DB67BB}"/>
              </a:ext>
            </a:extLst>
          </p:cNvPr>
          <p:cNvSpPr/>
          <p:nvPr/>
        </p:nvSpPr>
        <p:spPr bwMode="auto">
          <a:xfrm>
            <a:off x="3899108" y="5298633"/>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API server &amp; Control Plane</a:t>
            </a:r>
          </a:p>
        </p:txBody>
      </p:sp>
      <p:pic>
        <p:nvPicPr>
          <p:cNvPr id="1026" name="Picture 2">
            <a:extLst>
              <a:ext uri="{FF2B5EF4-FFF2-40B4-BE49-F238E27FC236}">
                <a16:creationId xmlns:a16="http://schemas.microsoft.com/office/drawing/2014/main" id="{C1C9BA93-10CA-73A7-09B2-7885CB1828D5}"/>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16" y="5117218"/>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2523ED66-DAE0-E354-9F24-FD581D531533}"/>
              </a:ext>
            </a:extLst>
          </p:cNvPr>
          <p:cNvSpPr/>
          <p:nvPr/>
        </p:nvSpPr>
        <p:spPr bwMode="auto">
          <a:xfrm>
            <a:off x="8425598" y="5300098"/>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107" name="Graphic 106">
            <a:extLst>
              <a:ext uri="{FF2B5EF4-FFF2-40B4-BE49-F238E27FC236}">
                <a16:creationId xmlns:a16="http://schemas.microsoft.com/office/drawing/2014/main" id="{839846E0-7086-B987-65B7-C634C5182A5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7926" y="5117218"/>
            <a:ext cx="365760" cy="365760"/>
          </a:xfrm>
          <a:prstGeom prst="rect">
            <a:avLst/>
          </a:prstGeom>
        </p:spPr>
      </p:pic>
      <p:sp>
        <p:nvSpPr>
          <p:cNvPr id="109" name="Rectangle 108">
            <a:extLst>
              <a:ext uri="{FF2B5EF4-FFF2-40B4-BE49-F238E27FC236}">
                <a16:creationId xmlns:a16="http://schemas.microsoft.com/office/drawing/2014/main" id="{35F11D53-40CD-9EA0-1108-B4E26B55BAE7}"/>
              </a:ext>
            </a:extLst>
          </p:cNvPr>
          <p:cNvSpPr/>
          <p:nvPr/>
        </p:nvSpPr>
        <p:spPr bwMode="auto">
          <a:xfrm>
            <a:off x="8425598" y="3335211"/>
            <a:ext cx="1682496" cy="79730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110" name="Graphic 109">
            <a:extLst>
              <a:ext uri="{FF2B5EF4-FFF2-40B4-BE49-F238E27FC236}">
                <a16:creationId xmlns:a16="http://schemas.microsoft.com/office/drawing/2014/main" id="{B40D04D0-9442-613B-8749-7CE007332A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810" y="3152331"/>
            <a:ext cx="377576" cy="365760"/>
          </a:xfrm>
          <a:prstGeom prst="rect">
            <a:avLst/>
          </a:prstGeom>
        </p:spPr>
      </p:pic>
      <p:cxnSp>
        <p:nvCxnSpPr>
          <p:cNvPr id="116" name="Connector: Elbow 115">
            <a:extLst>
              <a:ext uri="{FF2B5EF4-FFF2-40B4-BE49-F238E27FC236}">
                <a16:creationId xmlns:a16="http://schemas.microsoft.com/office/drawing/2014/main" id="{236F4E7A-C99A-7246-1802-DD8DBCFE696F}"/>
              </a:ext>
              <a:ext uri="{C183D7F6-B498-43B3-948B-1728B52AA6E4}">
                <adec:decorative xmlns:adec="http://schemas.microsoft.com/office/drawing/2017/decorative" val="1"/>
              </a:ext>
            </a:extLst>
          </p:cNvPr>
          <p:cNvCxnSpPr>
            <a:cxnSpLocks/>
          </p:cNvCxnSpPr>
          <p:nvPr/>
        </p:nvCxnSpPr>
        <p:spPr>
          <a:xfrm flipV="1">
            <a:off x="5579890" y="3916745"/>
            <a:ext cx="2849735" cy="1566233"/>
          </a:xfrm>
          <a:prstGeom prst="bentConnector3">
            <a:avLst>
              <a:gd name="adj1" fmla="val 41917"/>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367173F-01E1-1170-A46E-40C88974B564}"/>
              </a:ext>
            </a:extLst>
          </p:cNvPr>
          <p:cNvSpPr txBox="1"/>
          <p:nvPr/>
        </p:nvSpPr>
        <p:spPr>
          <a:xfrm>
            <a:off x="6737059" y="3898449"/>
            <a:ext cx="1417240"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Data Controller to specified version</a:t>
            </a:r>
          </a:p>
        </p:txBody>
      </p:sp>
      <p:sp>
        <p:nvSpPr>
          <p:cNvPr id="126" name="Oval 125">
            <a:extLst>
              <a:ext uri="{FF2B5EF4-FFF2-40B4-BE49-F238E27FC236}">
                <a16:creationId xmlns:a16="http://schemas.microsoft.com/office/drawing/2014/main" id="{93E2E4D5-B30A-05D2-DFCD-DF6349880B8F}"/>
              </a:ext>
            </a:extLst>
          </p:cNvPr>
          <p:cNvSpPr/>
          <p:nvPr/>
        </p:nvSpPr>
        <p:spPr>
          <a:xfrm>
            <a:off x="6838759" y="4267781"/>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cxnSp>
        <p:nvCxnSpPr>
          <p:cNvPr id="1025" name="Connector: Elbow 1024">
            <a:extLst>
              <a:ext uri="{FF2B5EF4-FFF2-40B4-BE49-F238E27FC236}">
                <a16:creationId xmlns:a16="http://schemas.microsoft.com/office/drawing/2014/main" id="{A355C8D6-0F35-1FB4-E15D-AD52A9CB2449}"/>
              </a:ext>
              <a:ext uri="{C183D7F6-B498-43B3-948B-1728B52AA6E4}">
                <adec:decorative xmlns:adec="http://schemas.microsoft.com/office/drawing/2017/decorative" val="1"/>
              </a:ext>
            </a:extLst>
          </p:cNvPr>
          <p:cNvCxnSpPr>
            <a:cxnSpLocks/>
            <a:stCxn id="109" idx="1"/>
          </p:cNvCxnSpPr>
          <p:nvPr/>
        </p:nvCxnSpPr>
        <p:spPr>
          <a:xfrm rot="10800000" flipV="1">
            <a:off x="5581604" y="3733865"/>
            <a:ext cx="2843994" cy="1627504"/>
          </a:xfrm>
          <a:prstGeom prst="bentConnector3">
            <a:avLst>
              <a:gd name="adj1" fmla="val 60554"/>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23810ABC-D5BB-BF38-9B8B-A777A3489CB9}"/>
              </a:ext>
            </a:extLst>
          </p:cNvPr>
          <p:cNvSpPr txBox="1"/>
          <p:nvPr/>
        </p:nvSpPr>
        <p:spPr>
          <a:xfrm>
            <a:off x="6061549" y="3123903"/>
            <a:ext cx="2056235"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Data Controller upgrade based upon Auto Upgrade and Maintenance Window Configuration</a:t>
            </a:r>
          </a:p>
        </p:txBody>
      </p:sp>
      <p:cxnSp>
        <p:nvCxnSpPr>
          <p:cNvPr id="1038" name="Straight Arrow Connector 1037">
            <a:extLst>
              <a:ext uri="{FF2B5EF4-FFF2-40B4-BE49-F238E27FC236}">
                <a16:creationId xmlns:a16="http://schemas.microsoft.com/office/drawing/2014/main" id="{3E5E89E9-3788-3CD1-0BD2-74B2756BAD4A}"/>
              </a:ext>
              <a:ext uri="{C183D7F6-B498-43B3-948B-1728B52AA6E4}">
                <adec:decorative xmlns:adec="http://schemas.microsoft.com/office/drawing/2017/decorative" val="1"/>
              </a:ext>
            </a:extLst>
          </p:cNvPr>
          <p:cNvCxnSpPr>
            <a:cxnSpLocks/>
          </p:cNvCxnSpPr>
          <p:nvPr/>
        </p:nvCxnSpPr>
        <p:spPr>
          <a:xfrm flipV="1">
            <a:off x="5581604" y="5572561"/>
            <a:ext cx="2849202" cy="0"/>
          </a:xfrm>
          <a:prstGeom prst="straightConnector1">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744C9955-89BE-1EF5-B178-74D5AE4504D6}"/>
              </a:ext>
            </a:extLst>
          </p:cNvPr>
          <p:cNvSpPr/>
          <p:nvPr/>
        </p:nvSpPr>
        <p:spPr>
          <a:xfrm>
            <a:off x="7817265" y="4890908"/>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sp>
        <p:nvSpPr>
          <p:cNvPr id="1042" name="TextBox 1041">
            <a:extLst>
              <a:ext uri="{FF2B5EF4-FFF2-40B4-BE49-F238E27FC236}">
                <a16:creationId xmlns:a16="http://schemas.microsoft.com/office/drawing/2014/main" id="{18D88E4A-66AF-5FED-BF94-7B91BA0AD5A5}"/>
              </a:ext>
            </a:extLst>
          </p:cNvPr>
          <p:cNvSpPr txBox="1"/>
          <p:nvPr/>
        </p:nvSpPr>
        <p:spPr>
          <a:xfrm>
            <a:off x="6751322" y="5158438"/>
            <a:ext cx="1540453"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Arc-enabled SQL MI to specified version</a:t>
            </a:r>
          </a:p>
        </p:txBody>
      </p:sp>
      <p:cxnSp>
        <p:nvCxnSpPr>
          <p:cNvPr id="1048" name="Straight Arrow Connector 1047">
            <a:extLst>
              <a:ext uri="{FF2B5EF4-FFF2-40B4-BE49-F238E27FC236}">
                <a16:creationId xmlns:a16="http://schemas.microsoft.com/office/drawing/2014/main" id="{7B132990-3B2C-1C87-CC5A-9D4158FD8C63}"/>
              </a:ext>
              <a:ext uri="{C183D7F6-B498-43B3-948B-1728B52AA6E4}">
                <adec:decorative xmlns:adec="http://schemas.microsoft.com/office/drawing/2017/decorative" val="1"/>
              </a:ext>
            </a:extLst>
          </p:cNvPr>
          <p:cNvCxnSpPr>
            <a:cxnSpLocks/>
          </p:cNvCxnSpPr>
          <p:nvPr/>
        </p:nvCxnSpPr>
        <p:spPr>
          <a:xfrm>
            <a:off x="5581604" y="5864807"/>
            <a:ext cx="2843994" cy="1465"/>
          </a:xfrm>
          <a:prstGeom prst="straightConnector1">
            <a:avLst/>
          </a:prstGeom>
          <a:ln w="12700">
            <a:solidFill>
              <a:srgbClr val="CC0066"/>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CB8F47B7-F9A6-098F-8524-759780FA7A0A}"/>
              </a:ext>
            </a:extLst>
          </p:cNvPr>
          <p:cNvSpPr txBox="1"/>
          <p:nvPr/>
        </p:nvSpPr>
        <p:spPr>
          <a:xfrm>
            <a:off x="5685546" y="5972530"/>
            <a:ext cx="2636108" cy="507831"/>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Trigger Arc-enabled SQL MI upgrade post Data Controller upgrade, based upon Auto Upgrade and Maintenance Window Configuration</a:t>
            </a:r>
          </a:p>
        </p:txBody>
      </p:sp>
      <p:sp>
        <p:nvSpPr>
          <p:cNvPr id="1062" name="Rectangle 1061">
            <a:extLst>
              <a:ext uri="{FF2B5EF4-FFF2-40B4-BE49-F238E27FC236}">
                <a16:creationId xmlns:a16="http://schemas.microsoft.com/office/drawing/2014/main" id="{69B4BFFA-9F35-6D05-4A04-8803C5515E5D}"/>
              </a:ext>
            </a:extLst>
          </p:cNvPr>
          <p:cNvSpPr/>
          <p:nvPr/>
        </p:nvSpPr>
        <p:spPr bwMode="auto">
          <a:xfrm>
            <a:off x="7029872" y="703725"/>
            <a:ext cx="4687795" cy="11991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57" name="Rectangle 1056">
            <a:extLst>
              <a:ext uri="{FF2B5EF4-FFF2-40B4-BE49-F238E27FC236}">
                <a16:creationId xmlns:a16="http://schemas.microsoft.com/office/drawing/2014/main" id="{3144CEA2-5427-FC89-E917-FE056E6B8E93}"/>
              </a:ext>
            </a:extLst>
          </p:cNvPr>
          <p:cNvSpPr/>
          <p:nvPr/>
        </p:nvSpPr>
        <p:spPr bwMode="auto">
          <a:xfrm>
            <a:off x="7951878" y="1221015"/>
            <a:ext cx="2843784" cy="4812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pic>
        <p:nvPicPr>
          <p:cNvPr id="1061" name="Graphic 1060">
            <a:extLst>
              <a:ext uri="{FF2B5EF4-FFF2-40B4-BE49-F238E27FC236}">
                <a16:creationId xmlns:a16="http://schemas.microsoft.com/office/drawing/2014/main" id="{157B7001-DFF6-E73D-485B-FFC5E5201F5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7917" y="1024106"/>
            <a:ext cx="365760" cy="365760"/>
          </a:xfrm>
          <a:prstGeom prst="rect">
            <a:avLst/>
          </a:prstGeom>
        </p:spPr>
      </p:pic>
      <p:pic>
        <p:nvPicPr>
          <p:cNvPr id="1063" name="Graphic 1062">
            <a:extLst>
              <a:ext uri="{FF2B5EF4-FFF2-40B4-BE49-F238E27FC236}">
                <a16:creationId xmlns:a16="http://schemas.microsoft.com/office/drawing/2014/main" id="{4D273070-A5FE-6F15-BD5B-4356F687F89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2602" y="769291"/>
            <a:ext cx="428946" cy="428946"/>
          </a:xfrm>
          <a:prstGeom prst="rect">
            <a:avLst/>
          </a:prstGeom>
        </p:spPr>
      </p:pic>
      <p:sp>
        <p:nvSpPr>
          <p:cNvPr id="1065" name="Rectangle 1064">
            <a:extLst>
              <a:ext uri="{FF2B5EF4-FFF2-40B4-BE49-F238E27FC236}">
                <a16:creationId xmlns:a16="http://schemas.microsoft.com/office/drawing/2014/main" id="{D882FD57-E78A-2479-4295-311C9C2BEB59}"/>
              </a:ext>
            </a:extLst>
          </p:cNvPr>
          <p:cNvSpPr/>
          <p:nvPr/>
        </p:nvSpPr>
        <p:spPr bwMode="auto">
          <a:xfrm>
            <a:off x="10709006" y="3335210"/>
            <a:ext cx="1261187" cy="7974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Container Registry</a:t>
            </a:r>
          </a:p>
        </p:txBody>
      </p:sp>
      <p:pic>
        <p:nvPicPr>
          <p:cNvPr id="1067" name="Graphic 1066">
            <a:extLst>
              <a:ext uri="{FF2B5EF4-FFF2-40B4-BE49-F238E27FC236}">
                <a16:creationId xmlns:a16="http://schemas.microsoft.com/office/drawing/2014/main" id="{94B52D13-BDDB-FC85-7B12-9D7BFF15401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524168" y="3170066"/>
            <a:ext cx="365760" cy="365760"/>
          </a:xfrm>
          <a:prstGeom prst="rect">
            <a:avLst/>
          </a:prstGeom>
        </p:spPr>
      </p:pic>
      <p:cxnSp>
        <p:nvCxnSpPr>
          <p:cNvPr id="1077" name="Straight Arrow Connector 1076">
            <a:extLst>
              <a:ext uri="{FF2B5EF4-FFF2-40B4-BE49-F238E27FC236}">
                <a16:creationId xmlns:a16="http://schemas.microsoft.com/office/drawing/2014/main" id="{D81F0E72-91CB-B012-AB0C-36E5DBBD013C}"/>
              </a:ext>
              <a:ext uri="{C183D7F6-B498-43B3-948B-1728B52AA6E4}">
                <adec:decorative xmlns:adec="http://schemas.microsoft.com/office/drawing/2017/decorative" val="1"/>
              </a:ext>
            </a:extLst>
          </p:cNvPr>
          <p:cNvCxnSpPr>
            <a:cxnSpLocks/>
            <a:endCxn id="1057" idx="2"/>
          </p:cNvCxnSpPr>
          <p:nvPr/>
        </p:nvCxnSpPr>
        <p:spPr>
          <a:xfrm flipV="1">
            <a:off x="9373770" y="1702296"/>
            <a:ext cx="0" cy="821425"/>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7" name="Connector: Elbow 1086">
            <a:extLst>
              <a:ext uri="{FF2B5EF4-FFF2-40B4-BE49-F238E27FC236}">
                <a16:creationId xmlns:a16="http://schemas.microsoft.com/office/drawing/2014/main" id="{314E3B0E-76E1-A9A1-E9D5-150D36253D14}"/>
              </a:ext>
              <a:ext uri="{C183D7F6-B498-43B3-948B-1728B52AA6E4}">
                <adec:decorative xmlns:adec="http://schemas.microsoft.com/office/drawing/2017/decorative" val="1"/>
              </a:ext>
            </a:extLst>
          </p:cNvPr>
          <p:cNvCxnSpPr>
            <a:cxnSpLocks/>
            <a:stCxn id="1065" idx="2"/>
            <a:endCxn id="1058" idx="3"/>
          </p:cNvCxnSpPr>
          <p:nvPr/>
        </p:nvCxnSpPr>
        <p:spPr>
          <a:xfrm rot="5400000">
            <a:off x="10603480" y="3829991"/>
            <a:ext cx="433501" cy="1038741"/>
          </a:xfrm>
          <a:prstGeom prst="bentConnector2">
            <a:avLst/>
          </a:prstGeom>
          <a:ln w="12700">
            <a:solidFill>
              <a:srgbClr val="CC0066"/>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CB1227E3-756C-18E6-431C-265A07E43A35}"/>
              </a:ext>
            </a:extLst>
          </p:cNvPr>
          <p:cNvSpPr txBox="1"/>
          <p:nvPr/>
        </p:nvSpPr>
        <p:spPr>
          <a:xfrm>
            <a:off x="10457406" y="4658736"/>
            <a:ext cx="1510570" cy="369332"/>
          </a:xfrm>
          <a:prstGeom prst="rect">
            <a:avLst/>
          </a:prstGeom>
          <a:solidFill>
            <a:srgbClr val="CC0066"/>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 Pull images from private container registry</a:t>
            </a:r>
          </a:p>
        </p:txBody>
      </p:sp>
      <p:sp>
        <p:nvSpPr>
          <p:cNvPr id="1091" name="TextBox 1090">
            <a:extLst>
              <a:ext uri="{FF2B5EF4-FFF2-40B4-BE49-F238E27FC236}">
                <a16:creationId xmlns:a16="http://schemas.microsoft.com/office/drawing/2014/main" id="{B37AB105-A130-D769-5190-148D06858A98}"/>
              </a:ext>
            </a:extLst>
          </p:cNvPr>
          <p:cNvSpPr txBox="1"/>
          <p:nvPr/>
        </p:nvSpPr>
        <p:spPr>
          <a:xfrm>
            <a:off x="9653121" y="2114853"/>
            <a:ext cx="163030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Pull images from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sp>
        <p:nvSpPr>
          <p:cNvPr id="1092" name="Oval 1091">
            <a:extLst>
              <a:ext uri="{FF2B5EF4-FFF2-40B4-BE49-F238E27FC236}">
                <a16:creationId xmlns:a16="http://schemas.microsoft.com/office/drawing/2014/main" id="{23C37B32-AEBE-2EFB-6CCC-F7673FC2804C}"/>
              </a:ext>
            </a:extLst>
          </p:cNvPr>
          <p:cNvSpPr/>
          <p:nvPr/>
        </p:nvSpPr>
        <p:spPr>
          <a:xfrm>
            <a:off x="9425835" y="215832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2</a:t>
            </a:r>
          </a:p>
        </p:txBody>
      </p:sp>
      <p:grpSp>
        <p:nvGrpSpPr>
          <p:cNvPr id="1106" name="Group 1105">
            <a:extLst>
              <a:ext uri="{FF2B5EF4-FFF2-40B4-BE49-F238E27FC236}">
                <a16:creationId xmlns:a16="http://schemas.microsoft.com/office/drawing/2014/main" id="{6A6BC37C-AE79-3975-A534-5A30977EC027}"/>
              </a:ext>
              <a:ext uri="{C183D7F6-B498-43B3-948B-1728B52AA6E4}">
                <adec:decorative xmlns:adec="http://schemas.microsoft.com/office/drawing/2017/decorative" val="1"/>
              </a:ext>
            </a:extLst>
          </p:cNvPr>
          <p:cNvGrpSpPr/>
          <p:nvPr/>
        </p:nvGrpSpPr>
        <p:grpSpPr>
          <a:xfrm>
            <a:off x="258154" y="1596093"/>
            <a:ext cx="1881369" cy="3228633"/>
            <a:chOff x="194743" y="3251728"/>
            <a:chExt cx="1881369" cy="3228633"/>
          </a:xfrm>
        </p:grpSpPr>
        <p:sp>
          <p:nvSpPr>
            <p:cNvPr id="1105" name="Rectangle 1104">
              <a:extLst>
                <a:ext uri="{FF2B5EF4-FFF2-40B4-BE49-F238E27FC236}">
                  <a16:creationId xmlns:a16="http://schemas.microsoft.com/office/drawing/2014/main" id="{8CBE2742-DE8A-703A-50E0-8C57015B6572}"/>
                </a:ext>
              </a:extLst>
            </p:cNvPr>
            <p:cNvSpPr/>
            <p:nvPr/>
          </p:nvSpPr>
          <p:spPr bwMode="auto">
            <a:xfrm>
              <a:off x="194743" y="3251728"/>
              <a:ext cx="1881369" cy="322863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Upgrade interfaces</a:t>
              </a:r>
              <a:endPar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93" name="Rectangle 1092">
              <a:extLst>
                <a:ext uri="{FF2B5EF4-FFF2-40B4-BE49-F238E27FC236}">
                  <a16:creationId xmlns:a16="http://schemas.microsoft.com/office/drawing/2014/main" id="{F56E1F5B-8AC3-C38D-111A-CA090F74F379}"/>
                </a:ext>
              </a:extLst>
            </p:cNvPr>
            <p:cNvSpPr/>
            <p:nvPr/>
          </p:nvSpPr>
          <p:spPr bwMode="auto">
            <a:xfrm>
              <a:off x="511745" y="3733865"/>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kubectl CLI</a:t>
              </a:r>
            </a:p>
          </p:txBody>
        </p:sp>
        <p:grpSp>
          <p:nvGrpSpPr>
            <p:cNvPr id="1103" name="Group 1102">
              <a:extLst>
                <a:ext uri="{FF2B5EF4-FFF2-40B4-BE49-F238E27FC236}">
                  <a16:creationId xmlns:a16="http://schemas.microsoft.com/office/drawing/2014/main" id="{E503AC14-A2E4-6735-F7BA-8CBCFCDCE5E5}"/>
                </a:ext>
              </a:extLst>
            </p:cNvPr>
            <p:cNvGrpSpPr/>
            <p:nvPr/>
          </p:nvGrpSpPr>
          <p:grpSpPr>
            <a:xfrm>
              <a:off x="511745" y="4623950"/>
              <a:ext cx="1247366" cy="808236"/>
              <a:chOff x="511745" y="4813231"/>
              <a:chExt cx="1247366" cy="808236"/>
            </a:xfrm>
          </p:grpSpPr>
          <p:sp>
            <p:nvSpPr>
              <p:cNvPr id="1097" name="Rectangle 1096">
                <a:extLst>
                  <a:ext uri="{FF2B5EF4-FFF2-40B4-BE49-F238E27FC236}">
                    <a16:creationId xmlns:a16="http://schemas.microsoft.com/office/drawing/2014/main" id="{64975811-F16D-3328-2836-857D7698DE9C}"/>
                  </a:ext>
                </a:extLst>
              </p:cNvPr>
              <p:cNvSpPr/>
              <p:nvPr/>
            </p:nvSpPr>
            <p:spPr bwMode="auto">
              <a:xfrm>
                <a:off x="511745" y="4813231"/>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pic>
            <p:nvPicPr>
              <p:cNvPr id="1095" name="Graphic 1094">
                <a:extLst>
                  <a:ext uri="{FF2B5EF4-FFF2-40B4-BE49-F238E27FC236}">
                    <a16:creationId xmlns:a16="http://schemas.microsoft.com/office/drawing/2014/main" id="{46764E55-1F33-C12D-FDF6-310882122D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2548" y="5190970"/>
                <a:ext cx="365760" cy="377002"/>
              </a:xfrm>
              <a:prstGeom prst="rect">
                <a:avLst/>
              </a:prstGeom>
            </p:spPr>
          </p:pic>
        </p:grpSp>
        <p:grpSp>
          <p:nvGrpSpPr>
            <p:cNvPr id="1102" name="Group 1101">
              <a:extLst>
                <a:ext uri="{FF2B5EF4-FFF2-40B4-BE49-F238E27FC236}">
                  <a16:creationId xmlns:a16="http://schemas.microsoft.com/office/drawing/2014/main" id="{9C6D1D60-897F-2548-6FC6-96739309CC08}"/>
                </a:ext>
              </a:extLst>
            </p:cNvPr>
            <p:cNvGrpSpPr/>
            <p:nvPr/>
          </p:nvGrpSpPr>
          <p:grpSpPr>
            <a:xfrm>
              <a:off x="511745" y="5514035"/>
              <a:ext cx="1247366" cy="808236"/>
              <a:chOff x="511745" y="5800266"/>
              <a:chExt cx="1247366" cy="808236"/>
            </a:xfrm>
          </p:grpSpPr>
          <p:sp>
            <p:nvSpPr>
              <p:cNvPr id="1098" name="Rectangle 1097">
                <a:extLst>
                  <a:ext uri="{FF2B5EF4-FFF2-40B4-BE49-F238E27FC236}">
                    <a16:creationId xmlns:a16="http://schemas.microsoft.com/office/drawing/2014/main" id="{B763D66F-4C29-0E6D-627F-E946E002D714}"/>
                  </a:ext>
                </a:extLst>
              </p:cNvPr>
              <p:cNvSpPr/>
              <p:nvPr/>
            </p:nvSpPr>
            <p:spPr bwMode="auto">
              <a:xfrm>
                <a:off x="511745" y="5800266"/>
                <a:ext cx="1247366" cy="8082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Studio</a:t>
                </a:r>
              </a:p>
            </p:txBody>
          </p:sp>
          <p:pic>
            <p:nvPicPr>
              <p:cNvPr id="1101" name="Graphic 1100">
                <a:extLst>
                  <a:ext uri="{FF2B5EF4-FFF2-40B4-BE49-F238E27FC236}">
                    <a16:creationId xmlns:a16="http://schemas.microsoft.com/office/drawing/2014/main" id="{BEBC1046-2FD8-1EE7-8DD7-D3980DAA92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2548" y="6162120"/>
                <a:ext cx="365760" cy="365760"/>
              </a:xfrm>
              <a:prstGeom prst="rect">
                <a:avLst/>
              </a:prstGeom>
            </p:spPr>
          </p:pic>
        </p:grpSp>
      </p:grpSp>
      <p:cxnSp>
        <p:nvCxnSpPr>
          <p:cNvPr id="1107" name="Connector: Elbow 1106">
            <a:extLst>
              <a:ext uri="{FF2B5EF4-FFF2-40B4-BE49-F238E27FC236}">
                <a16:creationId xmlns:a16="http://schemas.microsoft.com/office/drawing/2014/main" id="{94E9AD81-1511-45B7-0D04-3A3144BF1998}"/>
              </a:ext>
              <a:ext uri="{C183D7F6-B498-43B3-948B-1728B52AA6E4}">
                <adec:decorative xmlns:adec="http://schemas.microsoft.com/office/drawing/2017/decorative" val="1"/>
              </a:ext>
            </a:extLst>
          </p:cNvPr>
          <p:cNvCxnSpPr>
            <a:cxnSpLocks/>
            <a:endCxn id="105" idx="2"/>
          </p:cNvCxnSpPr>
          <p:nvPr/>
        </p:nvCxnSpPr>
        <p:spPr>
          <a:xfrm flipV="1">
            <a:off x="1053107" y="6095940"/>
            <a:ext cx="3687249" cy="298542"/>
          </a:xfrm>
          <a:prstGeom prst="bentConnector2">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0" name="Connector: Elbow 1109">
            <a:extLst>
              <a:ext uri="{FF2B5EF4-FFF2-40B4-BE49-F238E27FC236}">
                <a16:creationId xmlns:a16="http://schemas.microsoft.com/office/drawing/2014/main" id="{315AEA64-3748-8593-7F65-141919D84645}"/>
              </a:ext>
              <a:ext uri="{C183D7F6-B498-43B3-948B-1728B52AA6E4}">
                <adec:decorative xmlns:adec="http://schemas.microsoft.com/office/drawing/2017/decorative" val="1"/>
              </a:ext>
            </a:extLst>
          </p:cNvPr>
          <p:cNvCxnSpPr>
            <a:cxnSpLocks/>
            <a:stCxn id="1105" idx="2"/>
            <a:endCxn id="105" idx="1"/>
          </p:cNvCxnSpPr>
          <p:nvPr/>
        </p:nvCxnSpPr>
        <p:spPr>
          <a:xfrm rot="16200000" flipH="1">
            <a:off x="2112693" y="3910871"/>
            <a:ext cx="872561" cy="2700269"/>
          </a:xfrm>
          <a:prstGeom prst="bentConnector2">
            <a:avLst/>
          </a:prstGeom>
          <a:ln w="12700">
            <a:solidFill>
              <a:srgbClr val="00B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4" name="TextBox 1123">
            <a:extLst>
              <a:ext uri="{FF2B5EF4-FFF2-40B4-BE49-F238E27FC236}">
                <a16:creationId xmlns:a16="http://schemas.microsoft.com/office/drawing/2014/main" id="{3B7F7679-FFA5-410D-2856-1B1423316182}"/>
              </a:ext>
            </a:extLst>
          </p:cNvPr>
          <p:cNvSpPr txBox="1"/>
          <p:nvPr/>
        </p:nvSpPr>
        <p:spPr>
          <a:xfrm>
            <a:off x="1337358" y="5774609"/>
            <a:ext cx="1920240" cy="2308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 upgrade path</a:t>
            </a:r>
          </a:p>
        </p:txBody>
      </p:sp>
      <p:sp>
        <p:nvSpPr>
          <p:cNvPr id="1125" name="TextBox 1124">
            <a:extLst>
              <a:ext uri="{FF2B5EF4-FFF2-40B4-BE49-F238E27FC236}">
                <a16:creationId xmlns:a16="http://schemas.microsoft.com/office/drawing/2014/main" id="{4AD4EC87-79BC-F32C-4CFF-A1230240CCC1}"/>
              </a:ext>
            </a:extLst>
          </p:cNvPr>
          <p:cNvSpPr txBox="1"/>
          <p:nvPr/>
        </p:nvSpPr>
        <p:spPr>
          <a:xfrm>
            <a:off x="1232783" y="6468093"/>
            <a:ext cx="1920240" cy="230832"/>
          </a:xfrm>
          <a:prstGeom prst="rect">
            <a:avLst/>
          </a:prstGeom>
          <a:solidFill>
            <a:srgbClr val="CC66FF"/>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path</a:t>
            </a:r>
          </a:p>
        </p:txBody>
      </p:sp>
      <p:sp>
        <p:nvSpPr>
          <p:cNvPr id="1127" name="Oval 1126">
            <a:extLst>
              <a:ext uri="{FF2B5EF4-FFF2-40B4-BE49-F238E27FC236}">
                <a16:creationId xmlns:a16="http://schemas.microsoft.com/office/drawing/2014/main" id="{F7710D46-DEAE-5D5A-F43F-5D13D03D2453}"/>
              </a:ext>
            </a:extLst>
          </p:cNvPr>
          <p:cNvSpPr/>
          <p:nvPr/>
        </p:nvSpPr>
        <p:spPr>
          <a:xfrm>
            <a:off x="1872139" y="5049420"/>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pic>
        <p:nvPicPr>
          <p:cNvPr id="4" name="Kubernetes" descr="Kubernetes">
            <a:extLst>
              <a:ext uri="{FF2B5EF4-FFF2-40B4-BE49-F238E27FC236}">
                <a16:creationId xmlns:a16="http://schemas.microsoft.com/office/drawing/2014/main" id="{98445F53-3048-1237-E2B4-B4C1FDFC2F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07243" y="2332386"/>
            <a:ext cx="365760" cy="365760"/>
          </a:xfrm>
          <a:prstGeom prst="rect">
            <a:avLst/>
          </a:prstGeom>
        </p:spPr>
      </p:pic>
      <p:cxnSp>
        <p:nvCxnSpPr>
          <p:cNvPr id="29" name="Straight Connector 28">
            <a:extLst>
              <a:ext uri="{FF2B5EF4-FFF2-40B4-BE49-F238E27FC236}">
                <a16:creationId xmlns:a16="http://schemas.microsoft.com/office/drawing/2014/main" id="{2C46A6B5-BA24-BE8B-466B-04290D29265A}"/>
              </a:ext>
              <a:ext uri="{C183D7F6-B498-43B3-948B-1728B52AA6E4}">
                <adec:decorative xmlns:adec="http://schemas.microsoft.com/office/drawing/2017/decorative" val="1"/>
              </a:ext>
            </a:extLst>
          </p:cNvPr>
          <p:cNvCxnSpPr>
            <a:cxnSpLocks/>
            <a:endCxn id="1105" idx="2"/>
          </p:cNvCxnSpPr>
          <p:nvPr/>
        </p:nvCxnSpPr>
        <p:spPr>
          <a:xfrm flipV="1">
            <a:off x="1053107" y="4824726"/>
            <a:ext cx="0" cy="1569756"/>
          </a:xfrm>
          <a:prstGeom prst="line">
            <a:avLst/>
          </a:prstGeom>
          <a:ln w="12700">
            <a:solidFill>
              <a:srgbClr val="CC6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6" name="TextBox 1125">
            <a:extLst>
              <a:ext uri="{FF2B5EF4-FFF2-40B4-BE49-F238E27FC236}">
                <a16:creationId xmlns:a16="http://schemas.microsoft.com/office/drawing/2014/main" id="{FEF8CFB9-EAC8-E523-A768-A34812B5B984}"/>
              </a:ext>
            </a:extLst>
          </p:cNvPr>
          <p:cNvSpPr txBox="1"/>
          <p:nvPr/>
        </p:nvSpPr>
        <p:spPr>
          <a:xfrm>
            <a:off x="571129" y="5001914"/>
            <a:ext cx="1247366" cy="369332"/>
          </a:xfrm>
          <a:prstGeom prst="rect">
            <a:avLst/>
          </a:prstGeom>
          <a:solidFill>
            <a:srgbClr val="00B0F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Initiating the upgrade request</a:t>
            </a:r>
          </a:p>
        </p:txBody>
      </p:sp>
      <p:pic>
        <p:nvPicPr>
          <p:cNvPr id="33" name="Kubernetes" descr="Kubernetes">
            <a:extLst>
              <a:ext uri="{FF2B5EF4-FFF2-40B4-BE49-F238E27FC236}">
                <a16:creationId xmlns:a16="http://schemas.microsoft.com/office/drawing/2014/main" id="{86E8B47A-1D3A-FCCA-F361-38E442555C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9680" y="2444465"/>
            <a:ext cx="365760" cy="365760"/>
          </a:xfrm>
          <a:prstGeom prst="rect">
            <a:avLst/>
          </a:prstGeom>
        </p:spPr>
      </p:pic>
    </p:spTree>
    <p:extLst>
      <p:ext uri="{BB962C8B-B14F-4D97-AF65-F5344CB8AC3E}">
        <p14:creationId xmlns:p14="http://schemas.microsoft.com/office/powerpoint/2010/main" val="3355878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6BD97E-7B16-4DCB-8BE6-F48B3637643A}"/>
              </a:ext>
            </a:extLst>
          </p:cNvPr>
          <p:cNvPicPr>
            <a:picLocks noChangeAspect="1"/>
          </p:cNvPicPr>
          <p:nvPr/>
        </p:nvPicPr>
        <p:blipFill>
          <a:blip r:embed="rId2"/>
          <a:stretch>
            <a:fillRect/>
          </a:stretch>
        </p:blipFill>
        <p:spPr>
          <a:xfrm>
            <a:off x="912364" y="4844540"/>
            <a:ext cx="1707367" cy="1457846"/>
          </a:xfrm>
          <a:prstGeom prst="rect">
            <a:avLst/>
          </a:prstGeom>
        </p:spPr>
      </p:pic>
      <p:pic>
        <p:nvPicPr>
          <p:cNvPr id="11" name="Picture 10">
            <a:extLst>
              <a:ext uri="{FF2B5EF4-FFF2-40B4-BE49-F238E27FC236}">
                <a16:creationId xmlns:a16="http://schemas.microsoft.com/office/drawing/2014/main" id="{EAFA9922-EE64-4F62-9562-0A0FB7D56299}"/>
              </a:ext>
            </a:extLst>
          </p:cNvPr>
          <p:cNvPicPr>
            <a:picLocks noChangeAspect="1"/>
          </p:cNvPicPr>
          <p:nvPr/>
        </p:nvPicPr>
        <p:blipFill>
          <a:blip r:embed="rId2"/>
          <a:stretch>
            <a:fillRect/>
          </a:stretch>
        </p:blipFill>
        <p:spPr>
          <a:xfrm>
            <a:off x="912364" y="3183787"/>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p:txBody>
          <a:bodyPr/>
          <a:lstStyle/>
          <a:p>
            <a:pPr algn="ctr"/>
            <a:r>
              <a:rPr lang="en-GB" dirty="0">
                <a:solidFill>
                  <a:srgbClr val="0070C0"/>
                </a:solidFill>
              </a:rPr>
              <a:t>Management is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888151" y="1547422"/>
            <a:ext cx="1707367" cy="1433458"/>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4"/>
          <a:stretch>
            <a:fillRect/>
          </a:stretch>
        </p:blipFill>
        <p:spPr>
          <a:xfrm>
            <a:off x="888151" y="3183787"/>
            <a:ext cx="1707367" cy="1437538"/>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5"/>
          <a:stretch>
            <a:fillRect/>
          </a:stretch>
        </p:blipFill>
        <p:spPr>
          <a:xfrm>
            <a:off x="888151" y="4824232"/>
            <a:ext cx="1731580" cy="1437538"/>
          </a:xfrm>
          <a:prstGeom prst="rect">
            <a:avLst/>
          </a:prstGeom>
        </p:spPr>
      </p:pic>
      <p:sp>
        <p:nvSpPr>
          <p:cNvPr id="7" name="TextBox 6">
            <a:extLst>
              <a:ext uri="{FF2B5EF4-FFF2-40B4-BE49-F238E27FC236}">
                <a16:creationId xmlns:a16="http://schemas.microsoft.com/office/drawing/2014/main" id="{01A988BB-4122-4D6D-B886-9FAE009E166B}"/>
              </a:ext>
            </a:extLst>
          </p:cNvPr>
          <p:cNvSpPr txBox="1"/>
          <p:nvPr/>
        </p:nvSpPr>
        <p:spPr>
          <a:xfrm>
            <a:off x="9384632" y="6550223"/>
            <a:ext cx="2807368" cy="307777"/>
          </a:xfrm>
          <a:prstGeom prst="rect">
            <a:avLst/>
          </a:prstGeom>
          <a:noFill/>
        </p:spPr>
        <p:txBody>
          <a:bodyPr wrap="square">
            <a:spAutoFit/>
          </a:bodyPr>
          <a:lstStyle/>
          <a:p>
            <a:r>
              <a:rPr lang="en-US" sz="1400" dirty="0">
                <a:solidFill>
                  <a:schemeClr val="accent1">
                    <a:lumMod val="75000"/>
                  </a:schemeClr>
                </a:solidFill>
              </a:rPr>
              <a:t>Photo by </a:t>
            </a:r>
            <a:r>
              <a:rPr lang="en-US" sz="1400" dirty="0" err="1">
                <a:solidFill>
                  <a:srgbClr val="0563C1"/>
                </a:solidFill>
                <a:hlinkClick r:id="rId6">
                  <a:extLst>
                    <a:ext uri="{A12FA001-AC4F-418D-AE19-62706E023703}">
                      <ahyp:hlinkClr xmlns:ahyp="http://schemas.microsoft.com/office/drawing/2018/hyperlinkcolor" val="tx"/>
                    </a:ext>
                  </a:extLst>
                </a:hlinkClick>
              </a:rPr>
              <a:t>Ashim</a:t>
            </a:r>
            <a:r>
              <a:rPr lang="en-US" sz="1400" dirty="0">
                <a:solidFill>
                  <a:srgbClr val="0563C1"/>
                </a:solidFill>
                <a:hlinkClick r:id="rId6">
                  <a:extLst>
                    <a:ext uri="{A12FA001-AC4F-418D-AE19-62706E023703}">
                      <ahyp:hlinkClr xmlns:ahyp="http://schemas.microsoft.com/office/drawing/2018/hyperlinkcolor" val="tx"/>
                    </a:ext>
                  </a:extLst>
                </a:hlinkClick>
              </a:rPr>
              <a:t> </a:t>
            </a:r>
            <a:r>
              <a:rPr lang="en-US" sz="1400" dirty="0" err="1">
                <a:solidFill>
                  <a:schemeClr val="accent1">
                    <a:lumMod val="75000"/>
                  </a:schemeClr>
                </a:solidFill>
                <a:hlinkClick r:id="rId6">
                  <a:extLst>
                    <a:ext uri="{A12FA001-AC4F-418D-AE19-62706E023703}">
                      <ahyp:hlinkClr xmlns:ahyp="http://schemas.microsoft.com/office/drawing/2018/hyperlinkcolor" val="tx"/>
                    </a:ext>
                  </a:extLst>
                </a:hlinkClick>
              </a:rPr>
              <a:t>D’Silva</a:t>
            </a:r>
            <a:r>
              <a:rPr lang="en-US" sz="1400" dirty="0">
                <a:solidFill>
                  <a:schemeClr val="accent1">
                    <a:lumMod val="75000"/>
                  </a:schemeClr>
                </a:solidFill>
              </a:rPr>
              <a:t> on </a:t>
            </a:r>
            <a:r>
              <a:rPr lang="en-US" sz="14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r>
              <a:rPr lang="en-US" sz="1400" dirty="0">
                <a:solidFill>
                  <a:schemeClr val="accent1">
                    <a:lumMod val="75000"/>
                  </a:schemeClr>
                </a:solidFill>
              </a:rPr>
              <a:t> </a:t>
            </a:r>
            <a:endParaRPr lang="en-GB" sz="1400" dirty="0">
              <a:solidFill>
                <a:schemeClr val="accent1">
                  <a:lumMod val="75000"/>
                </a:schemeClr>
              </a:solidFill>
            </a:endParaRPr>
          </a:p>
        </p:txBody>
      </p:sp>
      <p:pic>
        <p:nvPicPr>
          <p:cNvPr id="5" name="Picture 4" descr="Diagram&#10;&#10;Description automatically generated">
            <a:extLst>
              <a:ext uri="{FF2B5EF4-FFF2-40B4-BE49-F238E27FC236}">
                <a16:creationId xmlns:a16="http://schemas.microsoft.com/office/drawing/2014/main" id="{3BD91195-50D3-474A-9569-AE8A397119D4}"/>
              </a:ext>
            </a:extLst>
          </p:cNvPr>
          <p:cNvPicPr>
            <a:picLocks noChangeAspect="1"/>
          </p:cNvPicPr>
          <p:nvPr/>
        </p:nvPicPr>
        <p:blipFill rotWithShape="1">
          <a:blip r:embed="rId8">
            <a:extLst>
              <a:ext uri="{28A0092B-C50C-407E-A947-70E740481C1C}">
                <a14:useLocalDpi xmlns:a14="http://schemas.microsoft.com/office/drawing/2010/main" val="0"/>
              </a:ext>
            </a:extLst>
          </a:blip>
          <a:srcRect t="26673" b="9040"/>
          <a:stretch/>
        </p:blipFill>
        <p:spPr>
          <a:xfrm>
            <a:off x="3559098" y="1547423"/>
            <a:ext cx="7279888" cy="4680000"/>
          </a:xfrm>
          <a:prstGeom prst="rect">
            <a:avLst/>
          </a:prstGeom>
        </p:spPr>
      </p:pic>
    </p:spTree>
    <p:extLst>
      <p:ext uri="{BB962C8B-B14F-4D97-AF65-F5344CB8AC3E}">
        <p14:creationId xmlns:p14="http://schemas.microsoft.com/office/powerpoint/2010/main" val="327581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5B5E6-4E2B-3F5C-5D50-E1CB3DDDFAD9}"/>
              </a:ext>
            </a:extLst>
          </p:cNvPr>
          <p:cNvSpPr/>
          <p:nvPr/>
        </p:nvSpPr>
        <p:spPr bwMode="auto">
          <a:xfrm>
            <a:off x="2621477" y="1202454"/>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6" name="Graphic 5" descr="Kuberenetes icon">
            <a:extLst>
              <a:ext uri="{FF2B5EF4-FFF2-40B4-BE49-F238E27FC236}">
                <a16:creationId xmlns:a16="http://schemas.microsoft.com/office/drawing/2014/main" id="{0670B995-1FC6-5A39-06F4-C597FC5A06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3490" y="1287323"/>
            <a:ext cx="365760" cy="365760"/>
          </a:xfrm>
          <a:prstGeom prst="rect">
            <a:avLst/>
          </a:prstGeom>
        </p:spPr>
      </p:pic>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General Purpose tier upgrade flow – Pre-upgrade</a:t>
            </a:r>
            <a:endParaRPr lang="en-US">
              <a:latin typeface="Tenorite" panose="00000500000000000000" pitchFamily="2" charset="0"/>
            </a:endParaRP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p:cNvCxnSpPr>
          <p:nvPr/>
        </p:nvCxnSpPr>
        <p:spPr>
          <a:xfrm>
            <a:off x="6147393" y="330122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9"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3"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597" y="2843427"/>
            <a:ext cx="298510" cy="289168"/>
          </a:xfrm>
          <a:prstGeom prst="rect">
            <a:avLst/>
          </a:prstGeom>
        </p:spPr>
      </p:pic>
      <p:grpSp>
        <p:nvGrpSpPr>
          <p:cNvPr id="2" name="Group 1">
            <a:extLst>
              <a:ext uri="{FF2B5EF4-FFF2-40B4-BE49-F238E27FC236}">
                <a16:creationId xmlns:a16="http://schemas.microsoft.com/office/drawing/2014/main" id="{3BF4C11E-126F-29FD-68FC-9F2F123A4412}"/>
              </a:ext>
              <a:ext uri="{C183D7F6-B498-43B3-948B-1728B52AA6E4}">
                <adec:decorative xmlns:adec="http://schemas.microsoft.com/office/drawing/2017/decorative" val="1"/>
              </a:ext>
            </a:extLst>
          </p:cNvPr>
          <p:cNvGrpSpPr/>
          <p:nvPr/>
        </p:nvGrpSpPr>
        <p:grpSpPr>
          <a:xfrm>
            <a:off x="5490669" y="3488641"/>
            <a:ext cx="1313448" cy="1743696"/>
            <a:chOff x="4046667" y="3486896"/>
            <a:chExt cx="1313448" cy="1743696"/>
          </a:xfrm>
        </p:grpSpPr>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7"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1"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2606"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8" y="428371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7" y="435454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8"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19115" y="3208967"/>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4985103" y="2929489"/>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Tree>
    <p:extLst>
      <p:ext uri="{BB962C8B-B14F-4D97-AF65-F5344CB8AC3E}">
        <p14:creationId xmlns:p14="http://schemas.microsoft.com/office/powerpoint/2010/main" val="10830473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General Purpose tier upgrade flow – Pod termination and new, upgraded instance instantiation </a:t>
            </a:r>
            <a:endParaRPr lang="en-US">
              <a:latin typeface="Tenorite" panose="00000500000000000000" pitchFamily="2" charset="0"/>
            </a:endParaRPr>
          </a:p>
        </p:txBody>
      </p:sp>
      <p:grpSp>
        <p:nvGrpSpPr>
          <p:cNvPr id="24" name="Group 23">
            <a:extLst>
              <a:ext uri="{FF2B5EF4-FFF2-40B4-BE49-F238E27FC236}">
                <a16:creationId xmlns:a16="http://schemas.microsoft.com/office/drawing/2014/main" id="{6443693B-3570-82DE-72F5-880FA5DB3F2B}"/>
              </a:ext>
              <a:ext uri="{C183D7F6-B498-43B3-948B-1728B52AA6E4}">
                <adec:decorative xmlns:adec="http://schemas.microsoft.com/office/drawing/2017/decorative" val="1"/>
              </a:ext>
            </a:extLst>
          </p:cNvPr>
          <p:cNvGrpSpPr/>
          <p:nvPr/>
        </p:nvGrpSpPr>
        <p:grpSpPr>
          <a:xfrm>
            <a:off x="2580541" y="1260862"/>
            <a:ext cx="7030918" cy="4828375"/>
            <a:chOff x="3368675" y="1260862"/>
            <a:chExt cx="7030918" cy="4828375"/>
          </a:xfrm>
        </p:grpSpPr>
        <p:sp>
          <p:nvSpPr>
            <p:cNvPr id="22" name="Rectangle 21">
              <a:extLst>
                <a:ext uri="{FF2B5EF4-FFF2-40B4-BE49-F238E27FC236}">
                  <a16:creationId xmlns:a16="http://schemas.microsoft.com/office/drawing/2014/main" id="{4C62F1F1-E621-93FB-6FFC-034C5AF6076C}"/>
                </a:ext>
              </a:extLst>
            </p:cNvPr>
            <p:cNvSpPr/>
            <p:nvPr/>
          </p:nvSpPr>
          <p:spPr bwMode="auto">
            <a:xfrm>
              <a:off x="3450546" y="1260862"/>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3" name="Graphic 22" descr="Kuberenetes icon">
              <a:extLst>
                <a:ext uri="{FF2B5EF4-FFF2-40B4-BE49-F238E27FC236}">
                  <a16:creationId xmlns:a16="http://schemas.microsoft.com/office/drawing/2014/main" id="{D4F94C47-54E1-CF23-BC0A-DAFA2A032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2640" y="1350823"/>
              <a:ext cx="365760" cy="365760"/>
            </a:xfrm>
            <a:prstGeom prst="rect">
              <a:avLst/>
            </a:prstGeom>
          </p:spPr>
        </p:pic>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17" idx="0"/>
            </p:cNvCxnSpPr>
            <p:nvPr/>
          </p:nvCxnSpPr>
          <p:spPr>
            <a:xfrm>
              <a:off x="6925070" y="3251289"/>
              <a:ext cx="0" cy="243396"/>
            </a:xfrm>
            <a:prstGeom prst="line">
              <a:avLst/>
            </a:prstGeom>
            <a:noFill/>
            <a:ln w="12700" cap="flat" cmpd="sng" algn="ctr">
              <a:solidFill>
                <a:schemeClr val="tx1"/>
              </a:solidFill>
              <a:prstDash val="solid"/>
              <a:headEnd type="none" w="lg" len="med"/>
              <a:tailEnd type="none" w="lg" len="med"/>
            </a:ln>
            <a:effectLst/>
          </p:spPr>
        </p:cxnSp>
        <p:grpSp>
          <p:nvGrpSpPr>
            <p:cNvPr id="18" name="Group 17">
              <a:extLst>
                <a:ext uri="{FF2B5EF4-FFF2-40B4-BE49-F238E27FC236}">
                  <a16:creationId xmlns:a16="http://schemas.microsoft.com/office/drawing/2014/main" id="{71E00BFE-3ED9-B015-5118-B42D23B84B38}"/>
                </a:ext>
              </a:extLst>
            </p:cNvPr>
            <p:cNvGrpSpPr/>
            <p:nvPr/>
          </p:nvGrpSpPr>
          <p:grpSpPr>
            <a:xfrm>
              <a:off x="6268346" y="2304223"/>
              <a:ext cx="1313448" cy="947066"/>
              <a:chOff x="5490669" y="2354155"/>
              <a:chExt cx="1313448" cy="947066"/>
            </a:xfrm>
          </p:grpSpPr>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9"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3"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597" y="2843427"/>
                <a:ext cx="298510" cy="289168"/>
              </a:xfrm>
              <a:prstGeom prst="rect">
                <a:avLst/>
              </a:prstGeom>
            </p:spPr>
          </p:pic>
        </p:gr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5490669" y="3494685"/>
              <a:ext cx="2868802"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4" name="TextBox 3">
              <a:extLst>
                <a:ext uri="{FF2B5EF4-FFF2-40B4-BE49-F238E27FC236}">
                  <a16:creationId xmlns:a16="http://schemas.microsoft.com/office/drawing/2014/main" id="{7C7FEF95-4174-D3A1-C71F-BC3B58051CA7}"/>
                </a:ext>
              </a:extLst>
            </p:cNvPr>
            <p:cNvSpPr txBox="1"/>
            <p:nvPr/>
          </p:nvSpPr>
          <p:spPr>
            <a:xfrm>
              <a:off x="3368675" y="2884273"/>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734663" y="2604795"/>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8" name="Oval 7">
              <a:extLst>
                <a:ext uri="{FF2B5EF4-FFF2-40B4-BE49-F238E27FC236}">
                  <a16:creationId xmlns:a16="http://schemas.microsoft.com/office/drawing/2014/main" id="{333CA319-1D8F-B239-BB4F-6F16F0E02640}"/>
                </a:ext>
              </a:extLst>
            </p:cNvPr>
            <p:cNvSpPr/>
            <p:nvPr/>
          </p:nvSpPr>
          <p:spPr>
            <a:xfrm>
              <a:off x="6137137" y="530685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9" name="TextBox 8">
              <a:extLst>
                <a:ext uri="{FF2B5EF4-FFF2-40B4-BE49-F238E27FC236}">
                  <a16:creationId xmlns:a16="http://schemas.microsoft.com/office/drawing/2014/main" id="{4BF50D05-C7A1-5579-0184-9EE169471DCB}"/>
                </a:ext>
              </a:extLst>
            </p:cNvPr>
            <p:cNvSpPr txBox="1"/>
            <p:nvPr/>
          </p:nvSpPr>
          <p:spPr>
            <a:xfrm>
              <a:off x="4694766" y="5327412"/>
              <a:ext cx="1573579"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Pod is Terminated</a:t>
              </a:r>
            </a:p>
          </p:txBody>
        </p:sp>
        <p:grpSp>
          <p:nvGrpSpPr>
            <p:cNvPr id="17" name="Group 16">
              <a:extLst>
                <a:ext uri="{FF2B5EF4-FFF2-40B4-BE49-F238E27FC236}">
                  <a16:creationId xmlns:a16="http://schemas.microsoft.com/office/drawing/2014/main" id="{90EF3A26-7E9A-D970-B49A-73543E939C46}"/>
                </a:ext>
              </a:extLst>
            </p:cNvPr>
            <p:cNvGrpSpPr/>
            <p:nvPr/>
          </p:nvGrpSpPr>
          <p:grpSpPr>
            <a:xfrm>
              <a:off x="5562756" y="3756002"/>
              <a:ext cx="2724628" cy="1425509"/>
              <a:chOff x="5548823" y="3751748"/>
              <a:chExt cx="2724628" cy="1425509"/>
            </a:xfrm>
          </p:grpSpPr>
          <p:grpSp>
            <p:nvGrpSpPr>
              <p:cNvPr id="10" name="Group 9">
                <a:extLst>
                  <a:ext uri="{FF2B5EF4-FFF2-40B4-BE49-F238E27FC236}">
                    <a16:creationId xmlns:a16="http://schemas.microsoft.com/office/drawing/2014/main" id="{0C3C8D48-15BF-9165-CB06-98575458497E}"/>
                  </a:ext>
                </a:extLst>
              </p:cNvPr>
              <p:cNvGrpSpPr/>
              <p:nvPr/>
            </p:nvGrpSpPr>
            <p:grpSpPr>
              <a:xfrm>
                <a:off x="5548823" y="3751748"/>
                <a:ext cx="1197138" cy="1425509"/>
                <a:chOff x="5548823" y="3751748"/>
                <a:chExt cx="1197138" cy="1425509"/>
              </a:xfrm>
            </p:grpSpPr>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5548823" y="3751748"/>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608" y="3832233"/>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5654850" y="4285458"/>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1929" y="4356286"/>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5654850" y="4885333"/>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grpSp>
            <p:nvGrpSpPr>
              <p:cNvPr id="11" name="Group 10">
                <a:extLst>
                  <a:ext uri="{FF2B5EF4-FFF2-40B4-BE49-F238E27FC236}">
                    <a16:creationId xmlns:a16="http://schemas.microsoft.com/office/drawing/2014/main" id="{A33D6791-8070-E2C9-CEF2-CD300E65BA19}"/>
                  </a:ext>
                </a:extLst>
              </p:cNvPr>
              <p:cNvGrpSpPr/>
              <p:nvPr/>
            </p:nvGrpSpPr>
            <p:grpSpPr>
              <a:xfrm>
                <a:off x="7076313" y="3751748"/>
                <a:ext cx="1197138" cy="1425509"/>
                <a:chOff x="5548823" y="3751748"/>
                <a:chExt cx="1197138" cy="1425509"/>
              </a:xfrm>
            </p:grpSpPr>
            <p:sp>
              <p:nvSpPr>
                <p:cNvPr id="12" name="Rectangle 11">
                  <a:extLst>
                    <a:ext uri="{FF2B5EF4-FFF2-40B4-BE49-F238E27FC236}">
                      <a16:creationId xmlns:a16="http://schemas.microsoft.com/office/drawing/2014/main" id="{9FEF77AF-496D-59D9-7402-4CD6D7A802E6}"/>
                    </a:ext>
                    <a:ext uri="{C183D7F6-B498-43B3-948B-1728B52AA6E4}">
                      <adec:decorative xmlns:adec="http://schemas.microsoft.com/office/drawing/2017/decorative" val="1"/>
                    </a:ext>
                  </a:extLst>
                </p:cNvPr>
                <p:cNvSpPr/>
                <p:nvPr/>
              </p:nvSpPr>
              <p:spPr bwMode="auto">
                <a:xfrm>
                  <a:off x="5548823" y="3751748"/>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3" name="Picture 2">
                  <a:extLst>
                    <a:ext uri="{FF2B5EF4-FFF2-40B4-BE49-F238E27FC236}">
                      <a16:creationId xmlns:a16="http://schemas.microsoft.com/office/drawing/2014/main" id="{6DDBC574-3635-B3FC-FE42-0D8CF2E92607}"/>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608" y="3832233"/>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9EB7B53-13CE-836C-1CA1-091C0F2859AE}"/>
                    </a:ext>
                    <a:ext uri="{C183D7F6-B498-43B3-948B-1728B52AA6E4}">
                      <adec:decorative xmlns:adec="http://schemas.microsoft.com/office/drawing/2017/decorative" val="1"/>
                    </a:ext>
                  </a:extLst>
                </p:cNvPr>
                <p:cNvSpPr/>
                <p:nvPr/>
              </p:nvSpPr>
              <p:spPr bwMode="auto">
                <a:xfrm>
                  <a:off x="5654850" y="4285458"/>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p:txBody>
            </p:sp>
            <p:pic>
              <p:nvPicPr>
                <p:cNvPr id="15" name="Graphic 14">
                  <a:extLst>
                    <a:ext uri="{FF2B5EF4-FFF2-40B4-BE49-F238E27FC236}">
                      <a16:creationId xmlns:a16="http://schemas.microsoft.com/office/drawing/2014/main" id="{EA7AF3A4-409B-D08D-5DE3-BB98B882CCC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1929" y="4356286"/>
                  <a:ext cx="298510" cy="289168"/>
                </a:xfrm>
                <a:prstGeom prst="rect">
                  <a:avLst/>
                </a:prstGeom>
              </p:spPr>
            </p:pic>
            <p:sp>
              <p:nvSpPr>
                <p:cNvPr id="16" name="Rectangle 15">
                  <a:extLst>
                    <a:ext uri="{FF2B5EF4-FFF2-40B4-BE49-F238E27FC236}">
                      <a16:creationId xmlns:a16="http://schemas.microsoft.com/office/drawing/2014/main" id="{1F85ABA2-2B82-697B-5B4B-F44092C46273}"/>
                    </a:ext>
                    <a:ext uri="{C183D7F6-B498-43B3-948B-1728B52AA6E4}">
                      <adec:decorative xmlns:adec="http://schemas.microsoft.com/office/drawing/2017/decorative" val="1"/>
                    </a:ext>
                  </a:extLst>
                </p:cNvPr>
                <p:cNvSpPr/>
                <p:nvPr/>
              </p:nvSpPr>
              <p:spPr bwMode="auto">
                <a:xfrm>
                  <a:off x="5654850" y="4885333"/>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grpSp>
        <p:sp>
          <p:nvSpPr>
            <p:cNvPr id="7" name="TextBox 6">
              <a:extLst>
                <a:ext uri="{FF2B5EF4-FFF2-40B4-BE49-F238E27FC236}">
                  <a16:creationId xmlns:a16="http://schemas.microsoft.com/office/drawing/2014/main" id="{41B4EE67-37F0-776B-096C-6DF79E3C2364}"/>
                </a:ext>
              </a:extLst>
            </p:cNvPr>
            <p:cNvSpPr txBox="1"/>
            <p:nvPr/>
          </p:nvSpPr>
          <p:spPr>
            <a:xfrm>
              <a:off x="5565773" y="4212321"/>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66582CC-6DDD-95A4-DA36-9C27FF35E2BB}"/>
                </a:ext>
              </a:extLst>
            </p:cNvPr>
            <p:cNvSpPr txBox="1"/>
            <p:nvPr/>
          </p:nvSpPr>
          <p:spPr>
            <a:xfrm>
              <a:off x="6612282" y="5327412"/>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1" name="Oval 20">
              <a:extLst>
                <a:ext uri="{FF2B5EF4-FFF2-40B4-BE49-F238E27FC236}">
                  <a16:creationId xmlns:a16="http://schemas.microsoft.com/office/drawing/2014/main" id="{1456A8F9-1977-DBDD-1C06-860A7ABCC1EB}"/>
                </a:ext>
              </a:extLst>
            </p:cNvPr>
            <p:cNvSpPr/>
            <p:nvPr/>
          </p:nvSpPr>
          <p:spPr>
            <a:xfrm>
              <a:off x="8382129" y="5173090"/>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grpSp>
    </p:spTree>
    <p:extLst>
      <p:ext uri="{BB962C8B-B14F-4D97-AF65-F5344CB8AC3E}">
        <p14:creationId xmlns:p14="http://schemas.microsoft.com/office/powerpoint/2010/main" val="10513920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Pre-upgrade</a:t>
            </a:r>
            <a:endParaRPr lang="en-US">
              <a:latin typeface="Tenorite" panose="00000500000000000000" pitchFamily="2" charset="0"/>
            </a:endParaRPr>
          </a:p>
        </p:txBody>
      </p:sp>
      <p:grpSp>
        <p:nvGrpSpPr>
          <p:cNvPr id="9" name="Group 8">
            <a:extLst>
              <a:ext uri="{FF2B5EF4-FFF2-40B4-BE49-F238E27FC236}">
                <a16:creationId xmlns:a16="http://schemas.microsoft.com/office/drawing/2014/main" id="{BA186CD0-7266-3B38-3A46-18DAABA5B7A9}"/>
              </a:ext>
              <a:ext uri="{C183D7F6-B498-43B3-948B-1728B52AA6E4}">
                <adec:decorative xmlns:adec="http://schemas.microsoft.com/office/drawing/2017/decorative" val="1"/>
              </a:ext>
            </a:extLst>
          </p:cNvPr>
          <p:cNvGrpSpPr/>
          <p:nvPr/>
        </p:nvGrpSpPr>
        <p:grpSpPr>
          <a:xfrm>
            <a:off x="2621477" y="1202454"/>
            <a:ext cx="6949047" cy="4828375"/>
            <a:chOff x="2621476" y="1202454"/>
            <a:chExt cx="6949047" cy="4828375"/>
          </a:xfrm>
        </p:grpSpPr>
        <p:sp>
          <p:nvSpPr>
            <p:cNvPr id="8" name="Rectangle 7">
              <a:extLst>
                <a:ext uri="{FF2B5EF4-FFF2-40B4-BE49-F238E27FC236}">
                  <a16:creationId xmlns:a16="http://schemas.microsoft.com/office/drawing/2014/main" id="{ECC901E2-F9E0-DF2C-DEBF-F2E520B380A6}"/>
                </a:ext>
              </a:extLst>
            </p:cNvPr>
            <p:cNvSpPr/>
            <p:nvPr/>
          </p:nvSpPr>
          <p:spPr bwMode="auto">
            <a:xfrm>
              <a:off x="2621476" y="1202454"/>
              <a:ext cx="6949047" cy="482837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74993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330122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235415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05"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348689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75000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607" y="383048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11" y="383048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76705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5596" y="284342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67205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67205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428371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7926" y="435454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428371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9255" y="435454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428371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416" y="435454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88358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4218385"/>
              <a:ext cx="5036791" cy="561480"/>
              <a:chOff x="443830" y="3476475"/>
              <a:chExt cx="5036791"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4991103"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57488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229541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pic>
          <p:nvPicPr>
            <p:cNvPr id="7" name="Graphic 6" descr="Kuberenetes icon">
              <a:extLst>
                <a:ext uri="{FF2B5EF4-FFF2-40B4-BE49-F238E27FC236}">
                  <a16:creationId xmlns:a16="http://schemas.microsoft.com/office/drawing/2014/main" id="{1BD82DE0-805F-296C-A0A4-5B11E3D63A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93489" y="1287323"/>
              <a:ext cx="365760" cy="365760"/>
            </a:xfrm>
            <a:prstGeom prst="rect">
              <a:avLst/>
            </a:prstGeom>
          </p:spPr>
        </p:pic>
      </p:grpSp>
    </p:spTree>
    <p:extLst>
      <p:ext uri="{BB962C8B-B14F-4D97-AF65-F5344CB8AC3E}">
        <p14:creationId xmlns:p14="http://schemas.microsoft.com/office/powerpoint/2010/main" val="12860733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Pod termination and new, upgraded instance instantiation </a:t>
            </a:r>
            <a:endParaRPr lang="en-US">
              <a:latin typeface="Tenorite" panose="00000500000000000000" pitchFamily="2" charset="0"/>
            </a:endParaRPr>
          </a:p>
        </p:txBody>
      </p:sp>
      <p:grpSp>
        <p:nvGrpSpPr>
          <p:cNvPr id="29" name="Group 28">
            <a:extLst>
              <a:ext uri="{FF2B5EF4-FFF2-40B4-BE49-F238E27FC236}">
                <a16:creationId xmlns:a16="http://schemas.microsoft.com/office/drawing/2014/main" id="{B02E42EB-52DE-1100-8EEE-FB9A73ED088B}"/>
              </a:ext>
              <a:ext uri="{C183D7F6-B498-43B3-948B-1728B52AA6E4}">
                <adec:decorative xmlns:adec="http://schemas.microsoft.com/office/drawing/2017/decorative" val="1"/>
              </a:ext>
            </a:extLst>
          </p:cNvPr>
          <p:cNvGrpSpPr/>
          <p:nvPr/>
        </p:nvGrpSpPr>
        <p:grpSpPr>
          <a:xfrm>
            <a:off x="1658583" y="1171136"/>
            <a:ext cx="8874835" cy="4343186"/>
            <a:chOff x="2643193" y="1171136"/>
            <a:chExt cx="8874835" cy="4343186"/>
          </a:xfrm>
        </p:grpSpPr>
        <p:sp>
          <p:nvSpPr>
            <p:cNvPr id="27" name="Rectangle 26">
              <a:extLst>
                <a:ext uri="{FF2B5EF4-FFF2-40B4-BE49-F238E27FC236}">
                  <a16:creationId xmlns:a16="http://schemas.microsoft.com/office/drawing/2014/main" id="{FED1E9FB-4FA5-E88F-E8E6-C62915F6EB70}"/>
                </a:ext>
              </a:extLst>
            </p:cNvPr>
            <p:cNvSpPr/>
            <p:nvPr/>
          </p:nvSpPr>
          <p:spPr bwMode="auto">
            <a:xfrm>
              <a:off x="2643193" y="1171136"/>
              <a:ext cx="8874835" cy="4343186"/>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8" name="Graphic 27" descr="Kuberenetes icon">
              <a:extLst>
                <a:ext uri="{FF2B5EF4-FFF2-40B4-BE49-F238E27FC236}">
                  <a16:creationId xmlns:a16="http://schemas.microsoft.com/office/drawing/2014/main" id="{70753BCF-2E49-5A90-5AAA-FBFBBB5D9A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348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325072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60877" y="1685166"/>
              <a:ext cx="185675" cy="2412644"/>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3715815"/>
              <a:ext cx="6816113" cy="561480"/>
              <a:chOff x="443830" y="3476475"/>
              <a:chExt cx="6816113"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6770425"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07231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179284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2" name="TextBox 1">
              <a:extLst>
                <a:ext uri="{FF2B5EF4-FFF2-40B4-BE49-F238E27FC236}">
                  <a16:creationId xmlns:a16="http://schemas.microsoft.com/office/drawing/2014/main" id="{3E2C9F8A-BDA1-BFE5-6F87-075E6FD6C568}"/>
                </a:ext>
              </a:extLst>
            </p:cNvPr>
            <p:cNvSpPr txBox="1"/>
            <p:nvPr/>
          </p:nvSpPr>
          <p:spPr>
            <a:xfrm>
              <a:off x="6992827"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Oval 2">
              <a:extLst>
                <a:ext uri="{FF2B5EF4-FFF2-40B4-BE49-F238E27FC236}">
                  <a16:creationId xmlns:a16="http://schemas.microsoft.com/office/drawing/2014/main" id="{AECD72D3-0763-3200-3815-47DF0D88DFCA}"/>
                </a:ext>
              </a:extLst>
            </p:cNvPr>
            <p:cNvSpPr/>
            <p:nvPr/>
          </p:nvSpPr>
          <p:spPr>
            <a:xfrm>
              <a:off x="6347672" y="478860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 name="TextBox 5">
              <a:extLst>
                <a:ext uri="{FF2B5EF4-FFF2-40B4-BE49-F238E27FC236}">
                  <a16:creationId xmlns:a16="http://schemas.microsoft.com/office/drawing/2014/main" id="{AABEE67C-CE6E-D486-3991-3BF4CDFD77C2}"/>
                </a:ext>
              </a:extLst>
            </p:cNvPr>
            <p:cNvSpPr txBox="1"/>
            <p:nvPr/>
          </p:nvSpPr>
          <p:spPr>
            <a:xfrm>
              <a:off x="6484832" y="4810347"/>
              <a:ext cx="2213128"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Existing Secondary Pod is Terminated</a:t>
              </a:r>
            </a:p>
          </p:txBody>
        </p:sp>
        <p:grpSp>
          <p:nvGrpSpPr>
            <p:cNvPr id="19" name="Group 18">
              <a:extLst>
                <a:ext uri="{FF2B5EF4-FFF2-40B4-BE49-F238E27FC236}">
                  <a16:creationId xmlns:a16="http://schemas.microsoft.com/office/drawing/2014/main" id="{69B294E3-4823-E0FF-CE86-35052294C0DC}"/>
                </a:ext>
              </a:extLst>
            </p:cNvPr>
            <p:cNvGrpSpPr/>
            <p:nvPr/>
          </p:nvGrpSpPr>
          <p:grpSpPr>
            <a:xfrm>
              <a:off x="8939769" y="3254346"/>
              <a:ext cx="1197138" cy="1425509"/>
              <a:chOff x="10247869" y="4485683"/>
              <a:chExt cx="1197138" cy="1425509"/>
            </a:xfrm>
          </p:grpSpPr>
          <p:sp>
            <p:nvSpPr>
              <p:cNvPr id="14" name="Rectangle 13">
                <a:extLst>
                  <a:ext uri="{FF2B5EF4-FFF2-40B4-BE49-F238E27FC236}">
                    <a16:creationId xmlns:a16="http://schemas.microsoft.com/office/drawing/2014/main" id="{2330175B-AEA4-4B68-D5D8-0F23284AF056}"/>
                  </a:ext>
                  <a:ext uri="{C183D7F6-B498-43B3-948B-1728B52AA6E4}">
                    <adec:decorative xmlns:adec="http://schemas.microsoft.com/office/drawing/2017/decorative" val="1"/>
                  </a:ext>
                </a:extLst>
              </p:cNvPr>
              <p:cNvSpPr/>
              <p:nvPr/>
            </p:nvSpPr>
            <p:spPr bwMode="auto">
              <a:xfrm>
                <a:off x="10247869" y="448568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5" name="Picture 2">
                <a:extLst>
                  <a:ext uri="{FF2B5EF4-FFF2-40B4-BE49-F238E27FC236}">
                    <a16:creationId xmlns:a16="http://schemas.microsoft.com/office/drawing/2014/main" id="{8EBE30F2-D0E0-B7DF-8170-97F8F7C583A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652" y="456616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E24BCB7-F199-9771-5E6D-2752927537E4}"/>
                  </a:ext>
                  <a:ext uri="{C183D7F6-B498-43B3-948B-1728B52AA6E4}">
                    <adec:decorative xmlns:adec="http://schemas.microsoft.com/office/drawing/2017/decorative" val="1"/>
                  </a:ext>
                </a:extLst>
              </p:cNvPr>
              <p:cNvSpPr/>
              <p:nvPr/>
            </p:nvSpPr>
            <p:spPr bwMode="auto">
              <a:xfrm>
                <a:off x="10353894" y="501939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17" name="Graphic 16">
                <a:extLst>
                  <a:ext uri="{FF2B5EF4-FFF2-40B4-BE49-F238E27FC236}">
                    <a16:creationId xmlns:a16="http://schemas.microsoft.com/office/drawing/2014/main" id="{53FA540B-40B0-D2C2-108E-B8B45C4853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8300" y="5090221"/>
                <a:ext cx="298510" cy="289168"/>
              </a:xfrm>
              <a:prstGeom prst="rect">
                <a:avLst/>
              </a:prstGeom>
            </p:spPr>
          </p:pic>
          <p:sp>
            <p:nvSpPr>
              <p:cNvPr id="18" name="Rectangle 17">
                <a:extLst>
                  <a:ext uri="{FF2B5EF4-FFF2-40B4-BE49-F238E27FC236}">
                    <a16:creationId xmlns:a16="http://schemas.microsoft.com/office/drawing/2014/main" id="{AD21BD2A-4370-8185-28A5-E7C42DC84035}"/>
                  </a:ext>
                  <a:ext uri="{C183D7F6-B498-43B3-948B-1728B52AA6E4}">
                    <adec:decorative xmlns:adec="http://schemas.microsoft.com/office/drawing/2017/decorative" val="1"/>
                  </a:ext>
                </a:extLst>
              </p:cNvPr>
              <p:cNvSpPr/>
              <p:nvPr/>
            </p:nvSpPr>
            <p:spPr bwMode="auto">
              <a:xfrm>
                <a:off x="10353894" y="561926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25" name="TextBox 24">
              <a:extLst>
                <a:ext uri="{FF2B5EF4-FFF2-40B4-BE49-F238E27FC236}">
                  <a16:creationId xmlns:a16="http://schemas.microsoft.com/office/drawing/2014/main" id="{DE84D166-5F96-1A67-A4C6-877DD6C828AE}"/>
                </a:ext>
              </a:extLst>
            </p:cNvPr>
            <p:cNvSpPr txBox="1"/>
            <p:nvPr/>
          </p:nvSpPr>
          <p:spPr>
            <a:xfrm>
              <a:off x="9161015" y="4787814"/>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6" name="Oval 25">
              <a:extLst>
                <a:ext uri="{FF2B5EF4-FFF2-40B4-BE49-F238E27FC236}">
                  <a16:creationId xmlns:a16="http://schemas.microsoft.com/office/drawing/2014/main" id="{10152300-0E51-F16D-DB54-6040A07F6BB5}"/>
                </a:ext>
              </a:extLst>
            </p:cNvPr>
            <p:cNvSpPr/>
            <p:nvPr/>
          </p:nvSpPr>
          <p:spPr>
            <a:xfrm>
              <a:off x="8986244" y="478860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grpSp>
    </p:spTree>
    <p:extLst>
      <p:ext uri="{BB962C8B-B14F-4D97-AF65-F5344CB8AC3E}">
        <p14:creationId xmlns:p14="http://schemas.microsoft.com/office/powerpoint/2010/main" val="6143744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Remaining secondary replicas upgrade rollout</a:t>
            </a:r>
            <a:endParaRPr lang="en-US">
              <a:latin typeface="Tenorite" panose="00000500000000000000" pitchFamily="2" charset="0"/>
            </a:endParaRPr>
          </a:p>
        </p:txBody>
      </p:sp>
      <p:grpSp>
        <p:nvGrpSpPr>
          <p:cNvPr id="33" name="Group 32">
            <a:extLst>
              <a:ext uri="{FF2B5EF4-FFF2-40B4-BE49-F238E27FC236}">
                <a16:creationId xmlns:a16="http://schemas.microsoft.com/office/drawing/2014/main" id="{087C8949-7EBB-1B99-8121-BA10BDEFD99D}"/>
              </a:ext>
              <a:ext uri="{C183D7F6-B498-43B3-948B-1728B52AA6E4}">
                <adec:decorative xmlns:adec="http://schemas.microsoft.com/office/drawing/2017/decorative" val="1"/>
              </a:ext>
            </a:extLst>
          </p:cNvPr>
          <p:cNvGrpSpPr/>
          <p:nvPr/>
        </p:nvGrpSpPr>
        <p:grpSpPr>
          <a:xfrm>
            <a:off x="1145725" y="1169002"/>
            <a:ext cx="9900550" cy="4817835"/>
            <a:chOff x="1671717" y="1169002"/>
            <a:chExt cx="9900550" cy="4817835"/>
          </a:xfrm>
        </p:grpSpPr>
        <p:sp>
          <p:nvSpPr>
            <p:cNvPr id="31" name="Rectangle 30">
              <a:extLst>
                <a:ext uri="{FF2B5EF4-FFF2-40B4-BE49-F238E27FC236}">
                  <a16:creationId xmlns:a16="http://schemas.microsoft.com/office/drawing/2014/main" id="{D69E5C3A-5D11-17C4-A587-6CEB1F4C5227}"/>
                </a:ext>
              </a:extLst>
            </p:cNvPr>
            <p:cNvSpPr/>
            <p:nvPr/>
          </p:nvSpPr>
          <p:spPr bwMode="auto">
            <a:xfrm>
              <a:off x="1671717" y="1169002"/>
              <a:ext cx="9900550" cy="4817835"/>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32" name="Graphic 31" descr="Kuberenetes icon">
              <a:extLst>
                <a:ext uri="{FF2B5EF4-FFF2-40B4-BE49-F238E27FC236}">
                  <a16:creationId xmlns:a16="http://schemas.microsoft.com/office/drawing/2014/main" id="{D5FE6C06-2872-5B15-6DF1-E8ECC20FB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87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4046666"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325072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7260877" y="1685166"/>
              <a:ext cx="185675" cy="2412644"/>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5332554" y="2169487"/>
              <a:ext cx="185675" cy="1444002"/>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AG agent</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3274037" y="3715815"/>
              <a:ext cx="6816113" cy="561480"/>
              <a:chOff x="443830" y="3476475"/>
              <a:chExt cx="6816113"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44383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489518" y="3476475"/>
                <a:ext cx="6770425"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4" name="TextBox 3">
              <a:extLst>
                <a:ext uri="{FF2B5EF4-FFF2-40B4-BE49-F238E27FC236}">
                  <a16:creationId xmlns:a16="http://schemas.microsoft.com/office/drawing/2014/main" id="{7C7FEF95-4174-D3A1-C71F-BC3B58051CA7}"/>
                </a:ext>
              </a:extLst>
            </p:cNvPr>
            <p:cNvSpPr txBox="1"/>
            <p:nvPr/>
          </p:nvSpPr>
          <p:spPr>
            <a:xfrm>
              <a:off x="2661650" y="2072319"/>
              <a:ext cx="287155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upgrade orchestrated by the Data Controller following user-triggered upgrade or based on Automatic Upgrade configuration</a:t>
              </a:r>
            </a:p>
          </p:txBody>
        </p:sp>
        <p:sp>
          <p:nvSpPr>
            <p:cNvPr id="5" name="Oval 4">
              <a:extLst>
                <a:ext uri="{FF2B5EF4-FFF2-40B4-BE49-F238E27FC236}">
                  <a16:creationId xmlns:a16="http://schemas.microsoft.com/office/drawing/2014/main" id="{6220BAE1-546B-4E6F-C947-E50759F2564E}"/>
                </a:ext>
              </a:extLst>
            </p:cNvPr>
            <p:cNvSpPr/>
            <p:nvPr/>
          </p:nvSpPr>
          <p:spPr>
            <a:xfrm>
              <a:off x="5027638" y="1792841"/>
              <a:ext cx="274320" cy="274320"/>
            </a:xfrm>
            <a:prstGeom prst="ellipse">
              <a:avLst/>
            </a:prstGeom>
            <a:solidFill>
              <a:srgbClr val="00B0F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1</a:t>
              </a:r>
            </a:p>
          </p:txBody>
        </p:sp>
        <p:sp>
          <p:nvSpPr>
            <p:cNvPr id="2" name="TextBox 1">
              <a:extLst>
                <a:ext uri="{FF2B5EF4-FFF2-40B4-BE49-F238E27FC236}">
                  <a16:creationId xmlns:a16="http://schemas.microsoft.com/office/drawing/2014/main" id="{3E2C9F8A-BDA1-BFE5-6F87-075E6FD6C568}"/>
                </a:ext>
              </a:extLst>
            </p:cNvPr>
            <p:cNvSpPr txBox="1"/>
            <p:nvPr/>
          </p:nvSpPr>
          <p:spPr>
            <a:xfrm>
              <a:off x="6992827"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Oval 2">
              <a:extLst>
                <a:ext uri="{FF2B5EF4-FFF2-40B4-BE49-F238E27FC236}">
                  <a16:creationId xmlns:a16="http://schemas.microsoft.com/office/drawing/2014/main" id="{AECD72D3-0763-3200-3815-47DF0D88DFCA}"/>
                </a:ext>
              </a:extLst>
            </p:cNvPr>
            <p:cNvSpPr/>
            <p:nvPr/>
          </p:nvSpPr>
          <p:spPr>
            <a:xfrm>
              <a:off x="6347672" y="4788603"/>
              <a:ext cx="274320" cy="274320"/>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2</a:t>
              </a:r>
            </a:p>
          </p:txBody>
        </p:sp>
        <p:sp>
          <p:nvSpPr>
            <p:cNvPr id="6" name="TextBox 5">
              <a:extLst>
                <a:ext uri="{FF2B5EF4-FFF2-40B4-BE49-F238E27FC236}">
                  <a16:creationId xmlns:a16="http://schemas.microsoft.com/office/drawing/2014/main" id="{AABEE67C-CE6E-D486-3991-3BF4CDFD77C2}"/>
                </a:ext>
              </a:extLst>
            </p:cNvPr>
            <p:cNvSpPr txBox="1"/>
            <p:nvPr/>
          </p:nvSpPr>
          <p:spPr>
            <a:xfrm>
              <a:off x="6484832" y="4810347"/>
              <a:ext cx="2213128" cy="2308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Existing Secondary Pod is Terminated</a:t>
              </a:r>
            </a:p>
          </p:txBody>
        </p:sp>
        <p:grpSp>
          <p:nvGrpSpPr>
            <p:cNvPr id="19" name="Group 18">
              <a:extLst>
                <a:ext uri="{FF2B5EF4-FFF2-40B4-BE49-F238E27FC236}">
                  <a16:creationId xmlns:a16="http://schemas.microsoft.com/office/drawing/2014/main" id="{69B294E3-4823-E0FF-CE86-35052294C0DC}"/>
                </a:ext>
              </a:extLst>
            </p:cNvPr>
            <p:cNvGrpSpPr/>
            <p:nvPr/>
          </p:nvGrpSpPr>
          <p:grpSpPr>
            <a:xfrm>
              <a:off x="8939769" y="3254346"/>
              <a:ext cx="1197138" cy="1425509"/>
              <a:chOff x="10247869" y="4485683"/>
              <a:chExt cx="1197138" cy="1425509"/>
            </a:xfrm>
          </p:grpSpPr>
          <p:sp>
            <p:nvSpPr>
              <p:cNvPr id="14" name="Rectangle 13">
                <a:extLst>
                  <a:ext uri="{FF2B5EF4-FFF2-40B4-BE49-F238E27FC236}">
                    <a16:creationId xmlns:a16="http://schemas.microsoft.com/office/drawing/2014/main" id="{2330175B-AEA4-4B68-D5D8-0F23284AF056}"/>
                  </a:ext>
                  <a:ext uri="{C183D7F6-B498-43B3-948B-1728B52AA6E4}">
                    <adec:decorative xmlns:adec="http://schemas.microsoft.com/office/drawing/2017/decorative" val="1"/>
                  </a:ext>
                </a:extLst>
              </p:cNvPr>
              <p:cNvSpPr/>
              <p:nvPr/>
            </p:nvSpPr>
            <p:spPr bwMode="auto">
              <a:xfrm>
                <a:off x="10247869" y="448568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15" name="Picture 2">
                <a:extLst>
                  <a:ext uri="{FF2B5EF4-FFF2-40B4-BE49-F238E27FC236}">
                    <a16:creationId xmlns:a16="http://schemas.microsoft.com/office/drawing/2014/main" id="{8EBE30F2-D0E0-B7DF-8170-97F8F7C583A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652" y="456616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E24BCB7-F199-9771-5E6D-2752927537E4}"/>
                  </a:ext>
                  <a:ext uri="{C183D7F6-B498-43B3-948B-1728B52AA6E4}">
                    <adec:decorative xmlns:adec="http://schemas.microsoft.com/office/drawing/2017/decorative" val="1"/>
                  </a:ext>
                </a:extLst>
              </p:cNvPr>
              <p:cNvSpPr/>
              <p:nvPr/>
            </p:nvSpPr>
            <p:spPr bwMode="auto">
              <a:xfrm>
                <a:off x="10353894" y="501939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17" name="Graphic 16">
                <a:extLst>
                  <a:ext uri="{FF2B5EF4-FFF2-40B4-BE49-F238E27FC236}">
                    <a16:creationId xmlns:a16="http://schemas.microsoft.com/office/drawing/2014/main" id="{53FA540B-40B0-D2C2-108E-B8B45C4853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8300" y="5090221"/>
                <a:ext cx="298510" cy="289168"/>
              </a:xfrm>
              <a:prstGeom prst="rect">
                <a:avLst/>
              </a:prstGeom>
            </p:spPr>
          </p:pic>
          <p:sp>
            <p:nvSpPr>
              <p:cNvPr id="18" name="Rectangle 17">
                <a:extLst>
                  <a:ext uri="{FF2B5EF4-FFF2-40B4-BE49-F238E27FC236}">
                    <a16:creationId xmlns:a16="http://schemas.microsoft.com/office/drawing/2014/main" id="{AD21BD2A-4370-8185-28A5-E7C42DC84035}"/>
                  </a:ext>
                  <a:ext uri="{C183D7F6-B498-43B3-948B-1728B52AA6E4}">
                    <adec:decorative xmlns:adec="http://schemas.microsoft.com/office/drawing/2017/decorative" val="1"/>
                  </a:ext>
                </a:extLst>
              </p:cNvPr>
              <p:cNvSpPr/>
              <p:nvPr/>
            </p:nvSpPr>
            <p:spPr bwMode="auto">
              <a:xfrm>
                <a:off x="10353894" y="561926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25" name="TextBox 24">
              <a:extLst>
                <a:ext uri="{FF2B5EF4-FFF2-40B4-BE49-F238E27FC236}">
                  <a16:creationId xmlns:a16="http://schemas.microsoft.com/office/drawing/2014/main" id="{DE84D166-5F96-1A67-A4C6-877DD6C828AE}"/>
                </a:ext>
              </a:extLst>
            </p:cNvPr>
            <p:cNvSpPr txBox="1"/>
            <p:nvPr/>
          </p:nvSpPr>
          <p:spPr>
            <a:xfrm>
              <a:off x="9161015" y="4787814"/>
              <a:ext cx="2196867"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New Pod with upgraded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Arc-enabled SQL MI version is created</a:t>
              </a:r>
            </a:p>
          </p:txBody>
        </p:sp>
        <p:sp>
          <p:nvSpPr>
            <p:cNvPr id="26" name="Oval 25">
              <a:extLst>
                <a:ext uri="{FF2B5EF4-FFF2-40B4-BE49-F238E27FC236}">
                  <a16:creationId xmlns:a16="http://schemas.microsoft.com/office/drawing/2014/main" id="{10152300-0E51-F16D-DB54-6040A07F6BB5}"/>
                </a:ext>
              </a:extLst>
            </p:cNvPr>
            <p:cNvSpPr/>
            <p:nvPr/>
          </p:nvSpPr>
          <p:spPr>
            <a:xfrm>
              <a:off x="8986244" y="4788603"/>
              <a:ext cx="274320" cy="274320"/>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Tenorite" panose="00000500000000000000" pitchFamily="2" charset="0"/>
                  <a:ea typeface="+mn-ea"/>
                  <a:cs typeface="+mn-cs"/>
                </a:rPr>
                <a:t>3</a:t>
              </a:r>
            </a:p>
          </p:txBody>
        </p:sp>
        <p:cxnSp>
          <p:nvCxnSpPr>
            <p:cNvPr id="9" name="Connector: Elbow 8">
              <a:extLst>
                <a:ext uri="{FF2B5EF4-FFF2-40B4-BE49-F238E27FC236}">
                  <a16:creationId xmlns:a16="http://schemas.microsoft.com/office/drawing/2014/main" id="{B9D0F241-3EF8-50E6-7F5B-BE54FCA7D6B1}"/>
                </a:ext>
              </a:extLst>
            </p:cNvPr>
            <p:cNvCxnSpPr>
              <a:cxnSpLocks/>
              <a:stCxn id="3" idx="4"/>
              <a:endCxn id="821" idx="2"/>
            </p:cNvCxnSpPr>
            <p:nvPr/>
          </p:nvCxnSpPr>
          <p:spPr>
            <a:xfrm rot="5400000" flipH="1">
              <a:off x="6121122" y="4699214"/>
              <a:ext cx="389981" cy="337439"/>
            </a:xfrm>
            <a:prstGeom prst="bentConnector3">
              <a:avLst>
                <a:gd name="adj1" fmla="val -58618"/>
              </a:avLst>
            </a:prstGeom>
            <a:ln w="12700">
              <a:solidFill>
                <a:schemeClr val="accent5">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26923B3-1D9F-E21D-1FCC-98A71842F4FE}"/>
                </a:ext>
              </a:extLst>
            </p:cNvPr>
            <p:cNvCxnSpPr>
              <a:stCxn id="26" idx="4"/>
              <a:endCxn id="821" idx="2"/>
            </p:cNvCxnSpPr>
            <p:nvPr/>
          </p:nvCxnSpPr>
          <p:spPr>
            <a:xfrm rot="5400000" flipH="1">
              <a:off x="7440408" y="3379928"/>
              <a:ext cx="389981" cy="2976011"/>
            </a:xfrm>
            <a:prstGeom prst="bentConnector3">
              <a:avLst>
                <a:gd name="adj1" fmla="val -58618"/>
              </a:avLst>
            </a:prstGeom>
            <a:ln w="12700">
              <a:solidFill>
                <a:schemeClr val="accent5">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7260EA-CC59-45BC-9FFB-C4182338515D}"/>
                </a:ext>
              </a:extLst>
            </p:cNvPr>
            <p:cNvSpPr txBox="1"/>
            <p:nvPr/>
          </p:nvSpPr>
          <p:spPr>
            <a:xfrm>
              <a:off x="6698203" y="5319666"/>
              <a:ext cx="1786386"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Steps 2+3 are repeated for all remaining Secondary Replicas </a:t>
              </a:r>
            </a:p>
          </p:txBody>
        </p:sp>
        <p:sp>
          <p:nvSpPr>
            <p:cNvPr id="28" name="Oval 27">
              <a:extLst>
                <a:ext uri="{FF2B5EF4-FFF2-40B4-BE49-F238E27FC236}">
                  <a16:creationId xmlns:a16="http://schemas.microsoft.com/office/drawing/2014/main" id="{D801772A-0283-7437-4C5F-65F7590D06A1}"/>
                </a:ext>
              </a:extLst>
            </p:cNvPr>
            <p:cNvSpPr/>
            <p:nvPr/>
          </p:nvSpPr>
          <p:spPr>
            <a:xfrm>
              <a:off x="6529796" y="5367172"/>
              <a:ext cx="274320" cy="274320"/>
            </a:xfrm>
            <a:prstGeom prst="ellipse">
              <a:avLst/>
            </a:prstGeom>
            <a:solidFill>
              <a:schemeClr val="accent5">
                <a:lumMod val="60000"/>
                <a:lumOff val="40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4</a:t>
              </a:r>
            </a:p>
          </p:txBody>
        </p:sp>
      </p:grpSp>
    </p:spTree>
    <p:extLst>
      <p:ext uri="{BB962C8B-B14F-4D97-AF65-F5344CB8AC3E}">
        <p14:creationId xmlns:p14="http://schemas.microsoft.com/office/powerpoint/2010/main" val="23721499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89471" y="116182"/>
            <a:ext cx="11018520" cy="553998"/>
          </a:xfrm>
        </p:spPr>
        <p:txBody>
          <a:bodyP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a:latin typeface="Tenorite" panose="00000500000000000000" pitchFamily="2" charset="0"/>
              </a:rPr>
            </a:br>
            <a:r>
              <a:rPr lang="en-US" sz="1600">
                <a:latin typeface="Tenorite" panose="00000500000000000000" pitchFamily="2" charset="0"/>
              </a:rPr>
              <a:t>Business Critical tier upgrade flow – SQL-level failover and last Pod instantiation</a:t>
            </a:r>
            <a:endParaRPr lang="en-US">
              <a:latin typeface="Tenorite" panose="00000500000000000000" pitchFamily="2" charset="0"/>
            </a:endParaRPr>
          </a:p>
        </p:txBody>
      </p:sp>
      <p:grpSp>
        <p:nvGrpSpPr>
          <p:cNvPr id="17" name="Group 16">
            <a:extLst>
              <a:ext uri="{FF2B5EF4-FFF2-40B4-BE49-F238E27FC236}">
                <a16:creationId xmlns:a16="http://schemas.microsoft.com/office/drawing/2014/main" id="{934B6F98-7101-B421-44C3-F0B89552AF8F}"/>
              </a:ext>
              <a:ext uri="{C183D7F6-B498-43B3-948B-1728B52AA6E4}">
                <adec:decorative xmlns:adec="http://schemas.microsoft.com/office/drawing/2017/decorative" val="1"/>
              </a:ext>
            </a:extLst>
          </p:cNvPr>
          <p:cNvGrpSpPr/>
          <p:nvPr/>
        </p:nvGrpSpPr>
        <p:grpSpPr>
          <a:xfrm>
            <a:off x="2524305" y="1166179"/>
            <a:ext cx="7143390" cy="5243624"/>
            <a:chOff x="1668101" y="1166179"/>
            <a:chExt cx="7143390" cy="5243624"/>
          </a:xfrm>
        </p:grpSpPr>
        <p:sp>
          <p:nvSpPr>
            <p:cNvPr id="15" name="Rectangle 14">
              <a:extLst>
                <a:ext uri="{FF2B5EF4-FFF2-40B4-BE49-F238E27FC236}">
                  <a16:creationId xmlns:a16="http://schemas.microsoft.com/office/drawing/2014/main" id="{63407DD9-17E7-B115-3EB2-468DD63ABA79}"/>
                </a:ext>
              </a:extLst>
            </p:cNvPr>
            <p:cNvSpPr/>
            <p:nvPr/>
          </p:nvSpPr>
          <p:spPr bwMode="auto">
            <a:xfrm>
              <a:off x="1668101" y="1166179"/>
              <a:ext cx="7143390" cy="5243624"/>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16" name="Graphic 15" descr="Kuberenetes icon">
              <a:extLst>
                <a:ext uri="{FF2B5EF4-FFF2-40B4-BE49-F238E27FC236}">
                  <a16:creationId xmlns:a16="http://schemas.microsoft.com/office/drawing/2014/main" id="{F2B224BB-CCF8-2834-B6FC-27D779F7C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8879" y="1287323"/>
              <a:ext cx="365760" cy="365760"/>
            </a:xfrm>
            <a:prstGeom prst="rect">
              <a:avLst/>
            </a:prstGeom>
          </p:spPr>
        </p:pic>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2671784" y="2984326"/>
              <a:ext cx="2688330"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4104820"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6934672"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6992827" y="3247368"/>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6147392" y="2798651"/>
              <a:ext cx="1376" cy="185675"/>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5490668" y="1851585"/>
              <a:ext cx="1313448" cy="94706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Worker Node</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605"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5492044" y="2984326"/>
              <a:ext cx="131344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5548824" y="3247433"/>
              <a:ext cx="119713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07" y="3327918"/>
              <a:ext cx="266927" cy="250492"/>
            </a:xfrm>
            <a:prstGeom prst="rect">
              <a:avLst/>
            </a:prstGeom>
            <a:noFill/>
            <a:extLst>
              <a:ext uri="{909E8E84-426E-40DD-AFC4-6F175D3DCCD1}">
                <a14:hiddenFill xmlns:a14="http://schemas.microsoft.com/office/drawing/2010/main">
                  <a:solidFill>
                    <a:srgbClr val="FFFFFF"/>
                  </a:solidFill>
                </a14:hiddenFill>
              </a:ext>
            </a:extLst>
          </p:spPr>
        </p:pic>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11" y="3327918"/>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5581672" y="2264486"/>
              <a:ext cx="1134592"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5596" y="2340857"/>
              <a:ext cx="298510"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6776557" y="2169486"/>
              <a:ext cx="185675" cy="1444003"/>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4988834" y="1825767"/>
              <a:ext cx="185675" cy="2131443"/>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4210847" y="3781143"/>
              <a:ext cx="985086" cy="430824"/>
            </a:xfrm>
            <a:prstGeom prst="rect">
              <a:avLst/>
            </a:prstGeom>
            <a:solidFill>
              <a:srgbClr val="339933"/>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926" y="3851971"/>
              <a:ext cx="298510"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4210847" y="4381018"/>
              <a:ext cx="985086" cy="230832"/>
            </a:xfrm>
            <a:prstGeom prst="rect">
              <a:avLst/>
            </a:prstGeom>
            <a:solidFill>
              <a:srgbClr val="CC0066"/>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Unpatched</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5654849" y="3781143"/>
              <a:ext cx="985086" cy="430824"/>
            </a:xfrm>
            <a:prstGeom prst="rect">
              <a:avLst/>
            </a:prstGeom>
            <a:solidFill>
              <a:srgbClr val="00B050"/>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Primary Instance</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9255" y="3851971"/>
              <a:ext cx="298510"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5654849"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7098853" y="3781143"/>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0416" y="3851971"/>
              <a:ext cx="298510"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7098853" y="4381018"/>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nvGrpSpPr>
            <p:cNvPr id="237" name="Group 236">
              <a:extLst>
                <a:ext uri="{FF2B5EF4-FFF2-40B4-BE49-F238E27FC236}">
                  <a16:creationId xmlns:a16="http://schemas.microsoft.com/office/drawing/2014/main" id="{D753905A-A2EC-B681-1407-F6FF6C8BC02E}"/>
                </a:ext>
              </a:extLst>
            </p:cNvPr>
            <p:cNvGrpSpPr/>
            <p:nvPr/>
          </p:nvGrpSpPr>
          <p:grpSpPr>
            <a:xfrm>
              <a:off x="1905933" y="3715815"/>
              <a:ext cx="6404895" cy="561480"/>
              <a:chOff x="-965870" y="3476475"/>
              <a:chExt cx="6446492" cy="561480"/>
            </a:xfrm>
          </p:grpSpPr>
          <p:sp>
            <p:nvSpPr>
              <p:cNvPr id="355" name="TextBox 354">
                <a:extLst>
                  <a:ext uri="{FF2B5EF4-FFF2-40B4-BE49-F238E27FC236}">
                    <a16:creationId xmlns:a16="http://schemas.microsoft.com/office/drawing/2014/main" id="{50E3E0F3-5B76-8929-3163-5F4D8CBEB403}"/>
                  </a:ext>
                </a:extLst>
              </p:cNvPr>
              <p:cNvSpPr txBox="1"/>
              <p:nvPr/>
            </p:nvSpPr>
            <p:spPr>
              <a:xfrm>
                <a:off x="-965870" y="3581216"/>
                <a:ext cx="841172" cy="3693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Availability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rPr>
                  <a:t>Group</a:t>
                </a:r>
              </a:p>
            </p:txBody>
          </p: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965870" y="3476475"/>
                <a:ext cx="6446492" cy="561480"/>
              </a:xfrm>
              <a:prstGeom prst="rect">
                <a:avLst/>
              </a:prstGeom>
              <a:noFill/>
              <a:ln w="12700" cap="flat" cmpd="sng" algn="ctr">
                <a:solidFill>
                  <a:srgbClr val="FFC000"/>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C000"/>
                  </a:solidFill>
                  <a:effectLst/>
                  <a:uLnTx/>
                  <a:uFillTx/>
                  <a:latin typeface="Tenorite" panose="00000500000000000000" pitchFamily="2" charset="0"/>
                  <a:ea typeface="+mn-ea"/>
                  <a:cs typeface="Segoe UI" pitchFamily="34" charset="0"/>
                </a:endParaRPr>
              </a:p>
            </p:txBody>
          </p:sp>
        </p:grpSp>
        <p:sp>
          <p:nvSpPr>
            <p:cNvPr id="8" name="TextBox 7">
              <a:extLst>
                <a:ext uri="{FF2B5EF4-FFF2-40B4-BE49-F238E27FC236}">
                  <a16:creationId xmlns:a16="http://schemas.microsoft.com/office/drawing/2014/main" id="{681212E5-C628-7766-34E3-6644C13DFAD5}"/>
                </a:ext>
              </a:extLst>
            </p:cNvPr>
            <p:cNvSpPr txBox="1"/>
            <p:nvPr/>
          </p:nvSpPr>
          <p:spPr>
            <a:xfrm>
              <a:off x="3589549" y="5734631"/>
              <a:ext cx="3671684" cy="50783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Once all secondary replica upgrades are completed, the Data Controller triggers a SQL-level Failover, which promotes an upgraded Secondary to become the new Primary</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cxnSp>
          <p:nvCxnSpPr>
            <p:cNvPr id="18" name="Connector: Elbow 17">
              <a:extLst>
                <a:ext uri="{FF2B5EF4-FFF2-40B4-BE49-F238E27FC236}">
                  <a16:creationId xmlns:a16="http://schemas.microsoft.com/office/drawing/2014/main" id="{28CB65BF-0E52-3D3C-7545-F8EDF56F28D3}"/>
                </a:ext>
              </a:extLst>
            </p:cNvPr>
            <p:cNvCxnSpPr>
              <a:cxnSpLocks/>
              <a:stCxn id="8" idx="0"/>
              <a:endCxn id="818" idx="2"/>
            </p:cNvCxnSpPr>
            <p:nvPr/>
          </p:nvCxnSpPr>
          <p:spPr>
            <a:xfrm rot="16200000" flipV="1">
              <a:off x="4533546" y="4842786"/>
              <a:ext cx="1061689" cy="722002"/>
            </a:xfrm>
            <a:prstGeom prst="bentConnector3">
              <a:avLst>
                <a:gd name="adj1" fmla="val 10525"/>
              </a:avLst>
            </a:prstGeom>
            <a:ln w="12700">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C21D6DE-0B9D-EDC7-9712-1BC83A9DCC75}"/>
                </a:ext>
              </a:extLst>
            </p:cNvPr>
            <p:cNvCxnSpPr>
              <a:cxnSpLocks/>
              <a:stCxn id="8" idx="0"/>
              <a:endCxn id="821" idx="2"/>
            </p:cNvCxnSpPr>
            <p:nvPr/>
          </p:nvCxnSpPr>
          <p:spPr>
            <a:xfrm rot="5400000" flipH="1" flipV="1">
              <a:off x="5255548" y="4842786"/>
              <a:ext cx="1061689" cy="722002"/>
            </a:xfrm>
            <a:prstGeom prst="bentConnector3">
              <a:avLst>
                <a:gd name="adj1" fmla="val 10525"/>
              </a:avLst>
            </a:prstGeom>
            <a:ln w="12700">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91AF54-B0CF-BA70-7151-0EF4BD1F8A84}"/>
                </a:ext>
              </a:extLst>
            </p:cNvPr>
            <p:cNvSpPr txBox="1"/>
            <p:nvPr/>
          </p:nvSpPr>
          <p:spPr>
            <a:xfrm>
              <a:off x="4103033" y="3701447"/>
              <a:ext cx="1197864" cy="978408"/>
            </a:xfrm>
            <a:prstGeom prst="rect">
              <a:avLst/>
            </a:prstGeom>
            <a:solidFill>
              <a:srgbClr val="C00000"/>
            </a:solidFill>
            <a:ln>
              <a:solidFill>
                <a:schemeClr val="tx1">
                  <a:lumMod val="95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Pod state: Terminated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161CD102-8AAA-FC84-83C6-D8805AFCF5A3}"/>
                </a:ext>
              </a:extLst>
            </p:cNvPr>
            <p:cNvSpPr txBox="1"/>
            <p:nvPr/>
          </p:nvSpPr>
          <p:spPr>
            <a:xfrm>
              <a:off x="4165614" y="4897175"/>
              <a:ext cx="1072702" cy="365760"/>
            </a:xfrm>
            <a:prstGeom prst="rect">
              <a:avLst/>
            </a:prstGeom>
            <a:solidFill>
              <a:srgbClr val="C0000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Terminating Pod</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sp>
          <p:nvSpPr>
            <p:cNvPr id="36" name="TextBox 35">
              <a:extLst>
                <a:ext uri="{FF2B5EF4-FFF2-40B4-BE49-F238E27FC236}">
                  <a16:creationId xmlns:a16="http://schemas.microsoft.com/office/drawing/2014/main" id="{B57FCA9D-9F8F-04FA-08E5-9414AB9AC431}"/>
                </a:ext>
              </a:extLst>
            </p:cNvPr>
            <p:cNvSpPr txBox="1"/>
            <p:nvPr/>
          </p:nvSpPr>
          <p:spPr>
            <a:xfrm>
              <a:off x="5611044" y="4897175"/>
              <a:ext cx="1072702" cy="369332"/>
            </a:xfrm>
            <a:prstGeom prst="rect">
              <a:avLst/>
            </a:prstGeom>
            <a:solidFill>
              <a:srgbClr val="00B050"/>
            </a:solid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Promoting to Primary</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grpSp>
          <p:nvGrpSpPr>
            <p:cNvPr id="9" name="Group 8">
              <a:extLst>
                <a:ext uri="{FF2B5EF4-FFF2-40B4-BE49-F238E27FC236}">
                  <a16:creationId xmlns:a16="http://schemas.microsoft.com/office/drawing/2014/main" id="{FB7F1AEC-9D18-1B52-0746-33A5CCAA311E}"/>
                </a:ext>
              </a:extLst>
            </p:cNvPr>
            <p:cNvGrpSpPr/>
            <p:nvPr/>
          </p:nvGrpSpPr>
          <p:grpSpPr>
            <a:xfrm>
              <a:off x="2716307" y="3254216"/>
              <a:ext cx="1197138" cy="1425639"/>
              <a:chOff x="9316927" y="3779291"/>
              <a:chExt cx="1197138" cy="1425639"/>
            </a:xfrm>
          </p:grpSpPr>
          <p:sp>
            <p:nvSpPr>
              <p:cNvPr id="3" name="Rectangle 2">
                <a:extLst>
                  <a:ext uri="{FF2B5EF4-FFF2-40B4-BE49-F238E27FC236}">
                    <a16:creationId xmlns:a16="http://schemas.microsoft.com/office/drawing/2014/main" id="{9DBE4327-CC52-F426-36BE-9F876119EC42}"/>
                  </a:ext>
                  <a:ext uri="{C183D7F6-B498-43B3-948B-1728B52AA6E4}">
                    <adec:decorative xmlns:adec="http://schemas.microsoft.com/office/drawing/2017/decorative" val="1"/>
                  </a:ext>
                </a:extLst>
              </p:cNvPr>
              <p:cNvSpPr/>
              <p:nvPr/>
            </p:nvSpPr>
            <p:spPr bwMode="auto">
              <a:xfrm>
                <a:off x="9316927" y="3779291"/>
                <a:ext cx="119713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mn-cs"/>
                  </a:rPr>
                  <a:t>Pod</a:t>
                </a:r>
              </a:p>
            </p:txBody>
          </p:sp>
          <p:pic>
            <p:nvPicPr>
              <p:cNvPr id="4" name="Picture 2">
                <a:extLst>
                  <a:ext uri="{FF2B5EF4-FFF2-40B4-BE49-F238E27FC236}">
                    <a16:creationId xmlns:a16="http://schemas.microsoft.com/office/drawing/2014/main" id="{B4C53802-50FD-8D66-6D68-4697C099272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4711" y="3859841"/>
                <a:ext cx="266927" cy="250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41364C-F97B-1550-86BD-E6BC77455293}"/>
                  </a:ext>
                  <a:ext uri="{C183D7F6-B498-43B3-948B-1728B52AA6E4}">
                    <adec:decorative xmlns:adec="http://schemas.microsoft.com/office/drawing/2017/decorative" val="1"/>
                  </a:ext>
                </a:extLst>
              </p:cNvPr>
              <p:cNvSpPr/>
              <p:nvPr/>
            </p:nvSpPr>
            <p:spPr bwMode="auto">
              <a:xfrm>
                <a:off x="9422953" y="4313066"/>
                <a:ext cx="985086" cy="430824"/>
              </a:xfrm>
              <a:prstGeom prst="rect">
                <a:avLst/>
              </a:prstGeom>
              <a:solidFill>
                <a:srgbClr val="CC66FF"/>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Arc 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Secondary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Instance</a:t>
                </a:r>
              </a:p>
            </p:txBody>
          </p:sp>
          <p:pic>
            <p:nvPicPr>
              <p:cNvPr id="6" name="Graphic 5">
                <a:extLst>
                  <a:ext uri="{FF2B5EF4-FFF2-40B4-BE49-F238E27FC236}">
                    <a16:creationId xmlns:a16="http://schemas.microsoft.com/office/drawing/2014/main" id="{BD45C776-C9BF-40AB-2AEE-010D3F32296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4516" y="4383894"/>
                <a:ext cx="298510" cy="289168"/>
              </a:xfrm>
              <a:prstGeom prst="rect">
                <a:avLst/>
              </a:prstGeom>
            </p:spPr>
          </p:pic>
          <p:sp>
            <p:nvSpPr>
              <p:cNvPr id="7" name="Rectangle 6">
                <a:extLst>
                  <a:ext uri="{FF2B5EF4-FFF2-40B4-BE49-F238E27FC236}">
                    <a16:creationId xmlns:a16="http://schemas.microsoft.com/office/drawing/2014/main" id="{592DE742-E2B9-3099-A1DC-72CC4B37725C}"/>
                  </a:ext>
                  <a:ext uri="{C183D7F6-B498-43B3-948B-1728B52AA6E4}">
                    <adec:decorative xmlns:adec="http://schemas.microsoft.com/office/drawing/2017/decorative" val="1"/>
                  </a:ext>
                </a:extLst>
              </p:cNvPr>
              <p:cNvSpPr/>
              <p:nvPr/>
            </p:nvSpPr>
            <p:spPr bwMode="auto">
              <a:xfrm>
                <a:off x="9422953" y="4912941"/>
                <a:ext cx="985086" cy="230832"/>
              </a:xfrm>
              <a:prstGeom prst="rect">
                <a:avLst/>
              </a:prstGeom>
              <a:solidFill>
                <a:srgbClr val="0070C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Segoe UI" pitchFamily="34" charset="0"/>
                  </a:rPr>
                  <a:t>State: Patched</a:t>
                </a:r>
              </a:p>
            </p:txBody>
          </p:sp>
        </p:grpSp>
        <p:sp>
          <p:nvSpPr>
            <p:cNvPr id="12" name="Oval 11">
              <a:extLst>
                <a:ext uri="{FF2B5EF4-FFF2-40B4-BE49-F238E27FC236}">
                  <a16:creationId xmlns:a16="http://schemas.microsoft.com/office/drawing/2014/main" id="{D284FAE0-EFF9-8D17-E344-BA4124F2B585}"/>
                </a:ext>
              </a:extLst>
            </p:cNvPr>
            <p:cNvSpPr/>
            <p:nvPr/>
          </p:nvSpPr>
          <p:spPr>
            <a:xfrm>
              <a:off x="5288230" y="5322351"/>
              <a:ext cx="274320" cy="274320"/>
            </a:xfrm>
            <a:prstGeom prst="ellipse">
              <a:avLst/>
            </a:prstGeom>
            <a:solidFill>
              <a:schemeClr val="tx2">
                <a:lumMod val="75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5</a:t>
              </a:r>
            </a:p>
          </p:txBody>
        </p:sp>
        <p:sp>
          <p:nvSpPr>
            <p:cNvPr id="13" name="TextBox 12">
              <a:extLst>
                <a:ext uri="{FF2B5EF4-FFF2-40B4-BE49-F238E27FC236}">
                  <a16:creationId xmlns:a16="http://schemas.microsoft.com/office/drawing/2014/main" id="{C7284EBB-92B8-D07B-EB6B-C8F955A52E85}"/>
                </a:ext>
              </a:extLst>
            </p:cNvPr>
            <p:cNvSpPr txBox="1"/>
            <p:nvPr/>
          </p:nvSpPr>
          <p:spPr>
            <a:xfrm>
              <a:off x="1733937" y="4710723"/>
              <a:ext cx="1559234" cy="369332"/>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lt"/>
                  <a:cs typeface="Segoe UI"/>
                </a:rPr>
                <a:t>Last Pod instantiated as secondary replica</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a:endParaRPr>
            </a:p>
          </p:txBody>
        </p:sp>
        <p:sp>
          <p:nvSpPr>
            <p:cNvPr id="14" name="Oval 13">
              <a:extLst>
                <a:ext uri="{FF2B5EF4-FFF2-40B4-BE49-F238E27FC236}">
                  <a16:creationId xmlns:a16="http://schemas.microsoft.com/office/drawing/2014/main" id="{FB1DD97F-5902-42A4-12B3-570485FF3D40}"/>
                </a:ext>
              </a:extLst>
            </p:cNvPr>
            <p:cNvSpPr/>
            <p:nvPr/>
          </p:nvSpPr>
          <p:spPr>
            <a:xfrm>
              <a:off x="3179318" y="4768042"/>
              <a:ext cx="274320" cy="274320"/>
            </a:xfrm>
            <a:prstGeom prst="ellipse">
              <a:avLst/>
            </a:prstGeom>
            <a:solidFill>
              <a:srgbClr val="FF66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Tenorite" panose="00000500000000000000" pitchFamily="2" charset="0"/>
                  <a:ea typeface="+mn-ea"/>
                  <a:cs typeface="+mn-cs"/>
                </a:rPr>
                <a:t>6</a:t>
              </a:r>
            </a:p>
          </p:txBody>
        </p:sp>
      </p:grpSp>
    </p:spTree>
    <p:extLst>
      <p:ext uri="{BB962C8B-B14F-4D97-AF65-F5344CB8AC3E}">
        <p14:creationId xmlns:p14="http://schemas.microsoft.com/office/powerpoint/2010/main" val="3427526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DE99EA7-2566-7ECE-5764-3CABE8E77B40}"/>
              </a:ext>
              <a:ext uri="{C183D7F6-B498-43B3-948B-1728B52AA6E4}">
                <adec:decorative xmlns:adec="http://schemas.microsoft.com/office/drawing/2017/decorative" val="1"/>
              </a:ext>
            </a:extLst>
          </p:cNvPr>
          <p:cNvSpPr/>
          <p:nvPr/>
        </p:nvSpPr>
        <p:spPr bwMode="auto">
          <a:xfrm>
            <a:off x="2434046" y="4972918"/>
            <a:ext cx="9586086" cy="1806089"/>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4" name="Rectangle 13">
            <a:extLst>
              <a:ext uri="{FF2B5EF4-FFF2-40B4-BE49-F238E27FC236}">
                <a16:creationId xmlns:a16="http://schemas.microsoft.com/office/drawing/2014/main" id="{BD799577-4DB3-1454-CC35-A77217EFBEA3}"/>
              </a:ext>
              <a:ext uri="{C183D7F6-B498-43B3-948B-1728B52AA6E4}">
                <adec:decorative xmlns:adec="http://schemas.microsoft.com/office/drawing/2017/decorative" val="1"/>
              </a:ext>
            </a:extLst>
          </p:cNvPr>
          <p:cNvSpPr/>
          <p:nvPr/>
        </p:nvSpPr>
        <p:spPr bwMode="auto">
          <a:xfrm>
            <a:off x="2434046" y="725161"/>
            <a:ext cx="9586086" cy="3919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4" name="Rectangle 203">
            <a:extLst>
              <a:ext uri="{FF2B5EF4-FFF2-40B4-BE49-F238E27FC236}">
                <a16:creationId xmlns:a16="http://schemas.microsoft.com/office/drawing/2014/main" id="{68701F5C-E0CA-4C0E-80E4-656197E2344D}"/>
              </a:ext>
            </a:extLst>
          </p:cNvPr>
          <p:cNvSpPr/>
          <p:nvPr/>
        </p:nvSpPr>
        <p:spPr bwMode="auto">
          <a:xfrm>
            <a:off x="9358119" y="3286535"/>
            <a:ext cx="1673352"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Log Analytics Workspace</a:t>
            </a:r>
          </a:p>
        </p:txBody>
      </p:sp>
      <p:sp>
        <p:nvSpPr>
          <p:cNvPr id="217" name="Rectangle 216">
            <a:extLst>
              <a:ext uri="{FF2B5EF4-FFF2-40B4-BE49-F238E27FC236}">
                <a16:creationId xmlns:a16="http://schemas.microsoft.com/office/drawing/2014/main" id="{32664DCC-E0F1-45CF-94EE-EDAD513DAC22}"/>
              </a:ext>
            </a:extLst>
          </p:cNvPr>
          <p:cNvSpPr/>
          <p:nvPr/>
        </p:nvSpPr>
        <p:spPr bwMode="auto">
          <a:xfrm>
            <a:off x="3661564" y="819617"/>
            <a:ext cx="7369907" cy="350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Virtual Network</a:t>
            </a:r>
          </a:p>
        </p:txBody>
      </p:sp>
      <p:pic>
        <p:nvPicPr>
          <p:cNvPr id="219" name="Graphic 218">
            <a:extLst>
              <a:ext uri="{FF2B5EF4-FFF2-40B4-BE49-F238E27FC236}">
                <a16:creationId xmlns:a16="http://schemas.microsoft.com/office/drawing/2014/main" id="{68A6AF1F-3B0B-430F-AD49-33F6595380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9036" y="805325"/>
            <a:ext cx="365760" cy="365760"/>
          </a:xfrm>
          <a:prstGeom prst="rect">
            <a:avLst/>
          </a:prstGeom>
        </p:spPr>
      </p:pic>
      <p:grpSp>
        <p:nvGrpSpPr>
          <p:cNvPr id="128" name="Group 127">
            <a:extLst>
              <a:ext uri="{FF2B5EF4-FFF2-40B4-BE49-F238E27FC236}">
                <a16:creationId xmlns:a16="http://schemas.microsoft.com/office/drawing/2014/main" id="{F8841A5A-9E33-DF34-E692-71B72B0FC5E9}"/>
              </a:ext>
              <a:ext uri="{C183D7F6-B498-43B3-948B-1728B52AA6E4}">
                <adec:decorative xmlns:adec="http://schemas.microsoft.com/office/drawing/2017/decorative" val="1"/>
              </a:ext>
            </a:extLst>
          </p:cNvPr>
          <p:cNvGrpSpPr/>
          <p:nvPr/>
        </p:nvGrpSpPr>
        <p:grpSpPr>
          <a:xfrm>
            <a:off x="171868" y="2036115"/>
            <a:ext cx="2032790" cy="1297457"/>
            <a:chOff x="132891" y="1264931"/>
            <a:chExt cx="2032790" cy="1297457"/>
          </a:xfrm>
        </p:grpSpPr>
        <p:sp>
          <p:nvSpPr>
            <p:cNvPr id="300" name="Rectangle 299">
              <a:extLst>
                <a:ext uri="{FF2B5EF4-FFF2-40B4-BE49-F238E27FC236}">
                  <a16:creationId xmlns:a16="http://schemas.microsoft.com/office/drawing/2014/main" id="{EE2A7750-E953-4DD0-8C75-CF0D7DFBD45F}"/>
                </a:ext>
              </a:extLst>
            </p:cNvPr>
            <p:cNvSpPr/>
            <p:nvPr/>
          </p:nvSpPr>
          <p:spPr bwMode="auto">
            <a:xfrm>
              <a:off x="132891" y="1264931"/>
              <a:ext cx="2032790" cy="12974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SaaS Git services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t>
              </a:r>
              <a:r>
                <a:rPr kumimoji="0" lang="en-US" sz="11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i.e</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GitHub, Azure DevOps)</a:t>
              </a:r>
            </a:p>
          </p:txBody>
        </p:sp>
        <p:grpSp>
          <p:nvGrpSpPr>
            <p:cNvPr id="291" name="Group 290">
              <a:extLst>
                <a:ext uri="{FF2B5EF4-FFF2-40B4-BE49-F238E27FC236}">
                  <a16:creationId xmlns:a16="http://schemas.microsoft.com/office/drawing/2014/main" id="{ACD381BA-50AD-4E20-AED6-45B8C994A2A1}"/>
                </a:ext>
              </a:extLst>
            </p:cNvPr>
            <p:cNvGrpSpPr/>
            <p:nvPr/>
          </p:nvGrpSpPr>
          <p:grpSpPr>
            <a:xfrm>
              <a:off x="642353" y="1885632"/>
              <a:ext cx="1013866" cy="457522"/>
              <a:chOff x="406409" y="1948806"/>
              <a:chExt cx="1013866" cy="457522"/>
            </a:xfrm>
          </p:grpSpPr>
          <p:pic>
            <p:nvPicPr>
              <p:cNvPr id="287" name="Graphic 286">
                <a:extLst>
                  <a:ext uri="{FF2B5EF4-FFF2-40B4-BE49-F238E27FC236}">
                    <a16:creationId xmlns:a16="http://schemas.microsoft.com/office/drawing/2014/main" id="{FC7BAE7E-2810-4E78-B6F7-238F1EF246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409" y="1948806"/>
                <a:ext cx="457200" cy="457200"/>
              </a:xfrm>
              <a:prstGeom prst="rect">
                <a:avLst/>
              </a:prstGeom>
            </p:spPr>
          </p:pic>
          <p:pic>
            <p:nvPicPr>
              <p:cNvPr id="290" name="Graphic 289">
                <a:extLst>
                  <a:ext uri="{FF2B5EF4-FFF2-40B4-BE49-F238E27FC236}">
                    <a16:creationId xmlns:a16="http://schemas.microsoft.com/office/drawing/2014/main" id="{C2BDCD8E-55BC-4214-A8A7-32957ECF2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075" y="1949128"/>
                <a:ext cx="457200" cy="457200"/>
              </a:xfrm>
              <a:prstGeom prst="rect">
                <a:avLst/>
              </a:prstGeom>
            </p:spPr>
          </p:pic>
        </p:grpSp>
      </p:grpSp>
      <p:pic>
        <p:nvPicPr>
          <p:cNvPr id="4" name="Graphic 3">
            <a:extLst>
              <a:ext uri="{FF2B5EF4-FFF2-40B4-BE49-F238E27FC236}">
                <a16:creationId xmlns:a16="http://schemas.microsoft.com/office/drawing/2014/main" id="{9DF18446-DA16-2102-CD84-C9EFB5EA780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66496" y="3093745"/>
            <a:ext cx="365760" cy="365760"/>
          </a:xfrm>
          <a:prstGeom prst="rect">
            <a:avLst/>
          </a:prstGeom>
        </p:spPr>
      </p:pic>
      <p:sp>
        <p:nvSpPr>
          <p:cNvPr id="6" name="Rectangle 5">
            <a:extLst>
              <a:ext uri="{FF2B5EF4-FFF2-40B4-BE49-F238E27FC236}">
                <a16:creationId xmlns:a16="http://schemas.microsoft.com/office/drawing/2014/main" id="{C87EB3A4-9A9F-603D-0DBE-E1458C8850F1}"/>
              </a:ext>
            </a:extLst>
          </p:cNvPr>
          <p:cNvSpPr/>
          <p:nvPr/>
        </p:nvSpPr>
        <p:spPr bwMode="auto">
          <a:xfrm>
            <a:off x="9358120" y="2444590"/>
            <a:ext cx="1673352"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Link Scope</a:t>
            </a:r>
          </a:p>
        </p:txBody>
      </p:sp>
      <p:pic>
        <p:nvPicPr>
          <p:cNvPr id="176" name="Graphic 175">
            <a:extLst>
              <a:ext uri="{FF2B5EF4-FFF2-40B4-BE49-F238E27FC236}">
                <a16:creationId xmlns:a16="http://schemas.microsoft.com/office/drawing/2014/main" id="{6929F7F2-BBC8-48DA-B5E6-6A3621DA18E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243" y="2319085"/>
            <a:ext cx="365760" cy="365760"/>
          </a:xfrm>
          <a:prstGeom prst="rect">
            <a:avLst/>
          </a:prstGeom>
        </p:spPr>
      </p:pic>
      <p:grpSp>
        <p:nvGrpSpPr>
          <p:cNvPr id="3" name="Group 2">
            <a:extLst>
              <a:ext uri="{FF2B5EF4-FFF2-40B4-BE49-F238E27FC236}">
                <a16:creationId xmlns:a16="http://schemas.microsoft.com/office/drawing/2014/main" id="{C687F538-3992-67BD-9697-68DB0204C4F8}"/>
              </a:ext>
              <a:ext uri="{C183D7F6-B498-43B3-948B-1728B52AA6E4}">
                <adec:decorative xmlns:adec="http://schemas.microsoft.com/office/drawing/2017/decorative" val="1"/>
              </a:ext>
            </a:extLst>
          </p:cNvPr>
          <p:cNvGrpSpPr/>
          <p:nvPr/>
        </p:nvGrpSpPr>
        <p:grpSpPr>
          <a:xfrm>
            <a:off x="7046173" y="1339368"/>
            <a:ext cx="1675228" cy="776832"/>
            <a:chOff x="8047769" y="1339368"/>
            <a:chExt cx="1675228" cy="776832"/>
          </a:xfrm>
        </p:grpSpPr>
        <p:sp>
          <p:nvSpPr>
            <p:cNvPr id="10" name="Rectangle 9">
              <a:extLst>
                <a:ext uri="{FF2B5EF4-FFF2-40B4-BE49-F238E27FC236}">
                  <a16:creationId xmlns:a16="http://schemas.microsoft.com/office/drawing/2014/main" id="{961E20A7-760C-03B2-C0A7-63CA5D5CE904}"/>
                </a:ext>
              </a:extLst>
            </p:cNvPr>
            <p:cNvSpPr/>
            <p:nvPr/>
          </p:nvSpPr>
          <p:spPr bwMode="auto">
            <a:xfrm>
              <a:off x="8047769" y="1596351"/>
              <a:ext cx="1675228" cy="5198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Endpoint</a:t>
              </a:r>
            </a:p>
          </p:txBody>
        </p:sp>
        <p:pic>
          <p:nvPicPr>
            <p:cNvPr id="11" name="Graphic 10">
              <a:extLst>
                <a:ext uri="{FF2B5EF4-FFF2-40B4-BE49-F238E27FC236}">
                  <a16:creationId xmlns:a16="http://schemas.microsoft.com/office/drawing/2014/main" id="{B53375EA-17BD-FF3E-C25C-A32C8E89AD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02503" y="1339368"/>
              <a:ext cx="365760" cy="365760"/>
            </a:xfrm>
            <a:prstGeom prst="rect">
              <a:avLst/>
            </a:prstGeom>
          </p:spPr>
        </p:pic>
      </p:grpSp>
      <p:sp>
        <p:nvSpPr>
          <p:cNvPr id="13" name="Rectangle 12">
            <a:extLst>
              <a:ext uri="{FF2B5EF4-FFF2-40B4-BE49-F238E27FC236}">
                <a16:creationId xmlns:a16="http://schemas.microsoft.com/office/drawing/2014/main" id="{F77D602D-6B17-2131-D515-F62689DDF595}"/>
              </a:ext>
            </a:extLst>
          </p:cNvPr>
          <p:cNvSpPr/>
          <p:nvPr/>
        </p:nvSpPr>
        <p:spPr bwMode="auto">
          <a:xfrm>
            <a:off x="7046173" y="2444590"/>
            <a:ext cx="1675228" cy="521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a:t>
            </a:r>
          </a:p>
        </p:txBody>
      </p:sp>
      <p:pic>
        <p:nvPicPr>
          <p:cNvPr id="195" name="Picture 194">
            <a:extLst>
              <a:ext uri="{FF2B5EF4-FFF2-40B4-BE49-F238E27FC236}">
                <a16:creationId xmlns:a16="http://schemas.microsoft.com/office/drawing/2014/main" id="{26A15766-4119-4B6B-B0FA-DCFB41B8121F}"/>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6863293" y="2253792"/>
            <a:ext cx="365760" cy="311796"/>
          </a:xfrm>
          <a:prstGeom prst="rect">
            <a:avLst/>
          </a:prstGeom>
        </p:spPr>
      </p:pic>
      <p:sp>
        <p:nvSpPr>
          <p:cNvPr id="18" name="Rectangle 17">
            <a:extLst>
              <a:ext uri="{FF2B5EF4-FFF2-40B4-BE49-F238E27FC236}">
                <a16:creationId xmlns:a16="http://schemas.microsoft.com/office/drawing/2014/main" id="{8265145F-C891-B85C-5637-40C393381045}"/>
              </a:ext>
            </a:extLst>
          </p:cNvPr>
          <p:cNvSpPr/>
          <p:nvPr/>
        </p:nvSpPr>
        <p:spPr bwMode="auto">
          <a:xfrm>
            <a:off x="5692368" y="4065579"/>
            <a:ext cx="5339101" cy="350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Manager</a:t>
            </a:r>
          </a:p>
        </p:txBody>
      </p:sp>
      <p:grpSp>
        <p:nvGrpSpPr>
          <p:cNvPr id="31" name="Group 30">
            <a:extLst>
              <a:ext uri="{FF2B5EF4-FFF2-40B4-BE49-F238E27FC236}">
                <a16:creationId xmlns:a16="http://schemas.microsoft.com/office/drawing/2014/main" id="{0E3B8BBB-85E3-0813-B1BF-E7D75573B3EB}"/>
              </a:ext>
              <a:ext uri="{C183D7F6-B498-43B3-948B-1728B52AA6E4}">
                <adec:decorative xmlns:adec="http://schemas.microsoft.com/office/drawing/2017/decorative" val="1"/>
              </a:ext>
            </a:extLst>
          </p:cNvPr>
          <p:cNvGrpSpPr/>
          <p:nvPr/>
        </p:nvGrpSpPr>
        <p:grpSpPr>
          <a:xfrm>
            <a:off x="7131450" y="5342753"/>
            <a:ext cx="4453337" cy="1346378"/>
            <a:chOff x="6972846" y="5262124"/>
            <a:chExt cx="4453337" cy="1346378"/>
          </a:xfrm>
        </p:grpSpPr>
        <p:sp>
          <p:nvSpPr>
            <p:cNvPr id="27" name="Rectangle 26">
              <a:extLst>
                <a:ext uri="{FF2B5EF4-FFF2-40B4-BE49-F238E27FC236}">
                  <a16:creationId xmlns:a16="http://schemas.microsoft.com/office/drawing/2014/main" id="{AD7FADE0-83D0-BEB5-C5D0-FB9DACC40B3A}"/>
                </a:ext>
              </a:extLst>
            </p:cNvPr>
            <p:cNvSpPr/>
            <p:nvPr/>
          </p:nvSpPr>
          <p:spPr bwMode="auto">
            <a:xfrm>
              <a:off x="6972846" y="5262124"/>
              <a:ext cx="4453337" cy="1346378"/>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grpSp>
          <p:nvGrpSpPr>
            <p:cNvPr id="29" name="Group 28">
              <a:extLst>
                <a:ext uri="{FF2B5EF4-FFF2-40B4-BE49-F238E27FC236}">
                  <a16:creationId xmlns:a16="http://schemas.microsoft.com/office/drawing/2014/main" id="{23EA9552-A4EC-A9F5-7326-02BB2FE2DE7C}"/>
                </a:ext>
              </a:extLst>
            </p:cNvPr>
            <p:cNvGrpSpPr/>
            <p:nvPr/>
          </p:nvGrpSpPr>
          <p:grpSpPr>
            <a:xfrm>
              <a:off x="7256043" y="5459133"/>
              <a:ext cx="3886942" cy="658092"/>
              <a:chOff x="7309449" y="5686252"/>
              <a:chExt cx="3886942" cy="658092"/>
            </a:xfrm>
          </p:grpSpPr>
          <p:sp>
            <p:nvSpPr>
              <p:cNvPr id="19" name="Rectangle 18">
                <a:extLst>
                  <a:ext uri="{FF2B5EF4-FFF2-40B4-BE49-F238E27FC236}">
                    <a16:creationId xmlns:a16="http://schemas.microsoft.com/office/drawing/2014/main" id="{0BE8A784-8551-5B29-299D-02CED1C3BFBB}"/>
                  </a:ext>
                </a:extLst>
              </p:cNvPr>
              <p:cNvSpPr/>
              <p:nvPr/>
            </p:nvSpPr>
            <p:spPr bwMode="auto">
              <a:xfrm>
                <a:off x="7487121" y="5905432"/>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pic>
            <p:nvPicPr>
              <p:cNvPr id="21" name="Graphic 20">
                <a:extLst>
                  <a:ext uri="{FF2B5EF4-FFF2-40B4-BE49-F238E27FC236}">
                    <a16:creationId xmlns:a16="http://schemas.microsoft.com/office/drawing/2014/main" id="{6E256C46-22F8-EC81-E2A0-B2E9D64C3F4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09449" y="5686252"/>
                <a:ext cx="365760" cy="365760"/>
              </a:xfrm>
              <a:prstGeom prst="rect">
                <a:avLst/>
              </a:prstGeom>
            </p:spPr>
          </p:pic>
          <p:sp>
            <p:nvSpPr>
              <p:cNvPr id="22" name="Rectangle 21">
                <a:extLst>
                  <a:ext uri="{FF2B5EF4-FFF2-40B4-BE49-F238E27FC236}">
                    <a16:creationId xmlns:a16="http://schemas.microsoft.com/office/drawing/2014/main" id="{BE729BB9-0AC5-FC5F-EFD2-CE6DFAEBA61D}"/>
                  </a:ext>
                </a:extLst>
              </p:cNvPr>
              <p:cNvSpPr/>
              <p:nvPr/>
            </p:nvSpPr>
            <p:spPr bwMode="auto">
              <a:xfrm>
                <a:off x="9523039" y="5905432"/>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pic>
            <p:nvPicPr>
              <p:cNvPr id="24" name="Graphic 23">
                <a:extLst>
                  <a:ext uri="{FF2B5EF4-FFF2-40B4-BE49-F238E27FC236}">
                    <a16:creationId xmlns:a16="http://schemas.microsoft.com/office/drawing/2014/main" id="{711B7CC3-5ABE-12C6-840C-0B94AA34058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34251" y="5686252"/>
                <a:ext cx="377576" cy="365760"/>
              </a:xfrm>
              <a:prstGeom prst="rect">
                <a:avLst/>
              </a:prstGeom>
            </p:spPr>
          </p:pic>
          <p:cxnSp>
            <p:nvCxnSpPr>
              <p:cNvPr id="26" name="Straight Connector 25">
                <a:extLst>
                  <a:ext uri="{FF2B5EF4-FFF2-40B4-BE49-F238E27FC236}">
                    <a16:creationId xmlns:a16="http://schemas.microsoft.com/office/drawing/2014/main" id="{2DADAB32-4A2B-612B-A527-A486FD91AE12}"/>
                  </a:ext>
                </a:extLst>
              </p:cNvPr>
              <p:cNvCxnSpPr>
                <a:cxnSpLocks/>
                <a:stCxn id="19" idx="3"/>
                <a:endCxn id="22" idx="1"/>
              </p:cNvCxnSpPr>
              <p:nvPr/>
            </p:nvCxnSpPr>
            <p:spPr>
              <a:xfrm>
                <a:off x="9160473" y="6124888"/>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 name="Graphic 29" descr="Kuberenetes icon">
              <a:extLst>
                <a:ext uri="{FF2B5EF4-FFF2-40B4-BE49-F238E27FC236}">
                  <a16:creationId xmlns:a16="http://schemas.microsoft.com/office/drawing/2014/main" id="{19BE5F00-F01D-65A3-DCC0-61ABB1DF29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39964" y="6194737"/>
              <a:ext cx="365760" cy="365760"/>
            </a:xfrm>
            <a:prstGeom prst="rect">
              <a:avLst/>
            </a:prstGeom>
          </p:spPr>
        </p:pic>
      </p:grpSp>
      <p:grpSp>
        <p:nvGrpSpPr>
          <p:cNvPr id="5" name="Group 4">
            <a:extLst>
              <a:ext uri="{FF2B5EF4-FFF2-40B4-BE49-F238E27FC236}">
                <a16:creationId xmlns:a16="http://schemas.microsoft.com/office/drawing/2014/main" id="{BD142B6B-4EED-BD59-516D-81F4C01D5F73}"/>
              </a:ext>
              <a:ext uri="{C183D7F6-B498-43B3-948B-1728B52AA6E4}">
                <adec:decorative xmlns:adec="http://schemas.microsoft.com/office/drawing/2017/decorative" val="1"/>
              </a:ext>
            </a:extLst>
          </p:cNvPr>
          <p:cNvGrpSpPr/>
          <p:nvPr/>
        </p:nvGrpSpPr>
        <p:grpSpPr>
          <a:xfrm>
            <a:off x="9358119" y="1337308"/>
            <a:ext cx="1675228" cy="777085"/>
            <a:chOff x="7996499" y="1338640"/>
            <a:chExt cx="1675228" cy="777085"/>
          </a:xfrm>
        </p:grpSpPr>
        <p:sp>
          <p:nvSpPr>
            <p:cNvPr id="7" name="Rectangle 6">
              <a:extLst>
                <a:ext uri="{FF2B5EF4-FFF2-40B4-BE49-F238E27FC236}">
                  <a16:creationId xmlns:a16="http://schemas.microsoft.com/office/drawing/2014/main" id="{D9BE0181-123B-FE60-35F3-229404FFB613}"/>
                </a:ext>
              </a:extLst>
            </p:cNvPr>
            <p:cNvSpPr/>
            <p:nvPr/>
          </p:nvSpPr>
          <p:spPr bwMode="auto">
            <a:xfrm>
              <a:off x="7996499" y="1595876"/>
              <a:ext cx="1675228" cy="5198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Private Endpoint</a:t>
              </a:r>
            </a:p>
          </p:txBody>
        </p:sp>
        <p:pic>
          <p:nvPicPr>
            <p:cNvPr id="9" name="Graphic 8">
              <a:extLst>
                <a:ext uri="{FF2B5EF4-FFF2-40B4-BE49-F238E27FC236}">
                  <a16:creationId xmlns:a16="http://schemas.microsoft.com/office/drawing/2014/main" id="{1202D888-A3A2-3A66-50A1-E6EBBFD711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48931" y="1338640"/>
              <a:ext cx="365760" cy="365760"/>
            </a:xfrm>
            <a:prstGeom prst="rect">
              <a:avLst/>
            </a:prstGeom>
          </p:spPr>
        </p:pic>
      </p:grpSp>
      <p:pic>
        <p:nvPicPr>
          <p:cNvPr id="175" name="Graphic 174">
            <a:extLst>
              <a:ext uri="{FF2B5EF4-FFF2-40B4-BE49-F238E27FC236}">
                <a16:creationId xmlns:a16="http://schemas.microsoft.com/office/drawing/2014/main" id="{8C81F826-B3AB-4744-92FE-C3D81BADF71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81329" y="1440747"/>
            <a:ext cx="365760" cy="365760"/>
          </a:xfrm>
          <a:prstGeom prst="rect">
            <a:avLst/>
          </a:prstGeom>
        </p:spPr>
      </p:pic>
      <p:grpSp>
        <p:nvGrpSpPr>
          <p:cNvPr id="35" name="Group 34">
            <a:extLst>
              <a:ext uri="{FF2B5EF4-FFF2-40B4-BE49-F238E27FC236}">
                <a16:creationId xmlns:a16="http://schemas.microsoft.com/office/drawing/2014/main" id="{059F5AD8-3FD7-E1ED-D86B-35993328A4EF}"/>
              </a:ext>
              <a:ext uri="{C183D7F6-B498-43B3-948B-1728B52AA6E4}">
                <adec:decorative xmlns:adec="http://schemas.microsoft.com/office/drawing/2017/decorative" val="1"/>
              </a:ext>
            </a:extLst>
          </p:cNvPr>
          <p:cNvGrpSpPr/>
          <p:nvPr/>
        </p:nvGrpSpPr>
        <p:grpSpPr>
          <a:xfrm>
            <a:off x="4276637" y="5426101"/>
            <a:ext cx="1794331" cy="1179682"/>
            <a:chOff x="4508742" y="5229823"/>
            <a:chExt cx="1794331" cy="1179682"/>
          </a:xfrm>
        </p:grpSpPr>
        <p:sp>
          <p:nvSpPr>
            <p:cNvPr id="23" name="TextBox 22">
              <a:extLst>
                <a:ext uri="{FF2B5EF4-FFF2-40B4-BE49-F238E27FC236}">
                  <a16:creationId xmlns:a16="http://schemas.microsoft.com/office/drawing/2014/main" id="{ED7CD2EC-BFE8-C122-B002-4D1A6129D542}"/>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 DNS</a:t>
              </a:r>
            </a:p>
          </p:txBody>
        </p:sp>
        <p:grpSp>
          <p:nvGrpSpPr>
            <p:cNvPr id="34" name="Group 33">
              <a:extLst>
                <a:ext uri="{FF2B5EF4-FFF2-40B4-BE49-F238E27FC236}">
                  <a16:creationId xmlns:a16="http://schemas.microsoft.com/office/drawing/2014/main" id="{82D92EB2-AF58-FB5B-4837-9487B06A400C}"/>
                </a:ext>
              </a:extLst>
            </p:cNvPr>
            <p:cNvGrpSpPr/>
            <p:nvPr/>
          </p:nvGrpSpPr>
          <p:grpSpPr>
            <a:xfrm>
              <a:off x="4977031" y="5922773"/>
              <a:ext cx="857752" cy="365760"/>
              <a:chOff x="1913598" y="5791660"/>
              <a:chExt cx="857752" cy="365760"/>
            </a:xfrm>
          </p:grpSpPr>
          <p:pic>
            <p:nvPicPr>
              <p:cNvPr id="25" name="Graphic 24">
                <a:extLst>
                  <a:ext uri="{FF2B5EF4-FFF2-40B4-BE49-F238E27FC236}">
                    <a16:creationId xmlns:a16="http://schemas.microsoft.com/office/drawing/2014/main" id="{D974331A-039F-7E2A-A7FE-4CBF57786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405590" y="5791660"/>
                <a:ext cx="365760" cy="365760"/>
              </a:xfrm>
              <a:prstGeom prst="rect">
                <a:avLst/>
              </a:prstGeom>
            </p:spPr>
          </p:pic>
          <p:pic>
            <p:nvPicPr>
              <p:cNvPr id="28" name="Graphic 27">
                <a:extLst>
                  <a:ext uri="{FF2B5EF4-FFF2-40B4-BE49-F238E27FC236}">
                    <a16:creationId xmlns:a16="http://schemas.microsoft.com/office/drawing/2014/main" id="{602FFBF0-824A-1632-348B-D397B370BAE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913598" y="5791660"/>
                <a:ext cx="365760" cy="365760"/>
              </a:xfrm>
              <a:prstGeom prst="rect">
                <a:avLst/>
              </a:prstGeom>
            </p:spPr>
          </p:pic>
        </p:grpSp>
      </p:grpSp>
      <p:sp>
        <p:nvSpPr>
          <p:cNvPr id="36" name="TextBox 35">
            <a:extLst>
              <a:ext uri="{FF2B5EF4-FFF2-40B4-BE49-F238E27FC236}">
                <a16:creationId xmlns:a16="http://schemas.microsoft.com/office/drawing/2014/main" id="{8EE1FE0B-43B4-FE73-0FB7-ABDFF3AA2B44}"/>
              </a:ext>
            </a:extLst>
          </p:cNvPr>
          <p:cNvSpPr txBox="1"/>
          <p:nvPr/>
        </p:nvSpPr>
        <p:spPr>
          <a:xfrm>
            <a:off x="5915886" y="5609005"/>
            <a:ext cx="1370646" cy="400110"/>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TCP/UDP 53,88,3268,3269</a:t>
            </a:r>
          </a:p>
        </p:txBody>
      </p:sp>
      <p:cxnSp>
        <p:nvCxnSpPr>
          <p:cNvPr id="37" name="Straight Arrow Connector 36">
            <a:extLst>
              <a:ext uri="{FF2B5EF4-FFF2-40B4-BE49-F238E27FC236}">
                <a16:creationId xmlns:a16="http://schemas.microsoft.com/office/drawing/2014/main" id="{1EE698FF-9387-D7B9-7C8E-BF031A5FBA83}"/>
              </a:ext>
              <a:ext uri="{C183D7F6-B498-43B3-948B-1728B52AA6E4}">
                <adec:decorative xmlns:adec="http://schemas.microsoft.com/office/drawing/2017/decorative" val="1"/>
              </a:ext>
            </a:extLst>
          </p:cNvPr>
          <p:cNvCxnSpPr>
            <a:cxnSpLocks/>
            <a:stCxn id="27" idx="1"/>
            <a:endCxn id="23" idx="3"/>
          </p:cNvCxnSpPr>
          <p:nvPr/>
        </p:nvCxnSpPr>
        <p:spPr>
          <a:xfrm flipH="1">
            <a:off x="6070968" y="6015942"/>
            <a:ext cx="106048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BF59B55-C03A-9712-F3BC-5E323998AFD4}"/>
              </a:ext>
            </a:extLst>
          </p:cNvPr>
          <p:cNvSpPr txBox="1"/>
          <p:nvPr/>
        </p:nvSpPr>
        <p:spPr>
          <a:xfrm>
            <a:off x="8550658" y="3746482"/>
            <a:ext cx="990340" cy="24622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9FF66"/>
                </a:solidFill>
                <a:effectLst/>
                <a:uLnTx/>
                <a:uFillTx/>
                <a:latin typeface="Tenorite" panose="00000500000000000000" pitchFamily="2" charset="0"/>
                <a:ea typeface="+mn-ea"/>
                <a:cs typeface="Segoe UI" pitchFamily="34" charset="0"/>
              </a:rPr>
              <a:t>HTTPs/443</a:t>
            </a:r>
          </a:p>
        </p:txBody>
      </p:sp>
      <p:sp>
        <p:nvSpPr>
          <p:cNvPr id="43" name="TextBox 42">
            <a:extLst>
              <a:ext uri="{FF2B5EF4-FFF2-40B4-BE49-F238E27FC236}">
                <a16:creationId xmlns:a16="http://schemas.microsoft.com/office/drawing/2014/main" id="{4F6E0CBD-615D-E2E7-9311-2233501870BF}"/>
              </a:ext>
            </a:extLst>
          </p:cNvPr>
          <p:cNvSpPr txBox="1"/>
          <p:nvPr/>
        </p:nvSpPr>
        <p:spPr>
          <a:xfrm>
            <a:off x="2377287" y="5014354"/>
            <a:ext cx="1987360" cy="4247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4" name="Graphic 43" descr="World">
            <a:extLst>
              <a:ext uri="{FF2B5EF4-FFF2-40B4-BE49-F238E27FC236}">
                <a16:creationId xmlns:a16="http://schemas.microsoft.com/office/drawing/2014/main" id="{2364A5E3-460C-12B7-5249-B643E49EB45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175238" y="4439137"/>
            <a:ext cx="365760" cy="365760"/>
          </a:xfrm>
          <a:prstGeom prst="rect">
            <a:avLst/>
          </a:prstGeom>
        </p:spPr>
      </p:pic>
      <p:cxnSp>
        <p:nvCxnSpPr>
          <p:cNvPr id="45" name="Straight Arrow Connector 44">
            <a:extLst>
              <a:ext uri="{FF2B5EF4-FFF2-40B4-BE49-F238E27FC236}">
                <a16:creationId xmlns:a16="http://schemas.microsoft.com/office/drawing/2014/main" id="{48C82F71-9424-9613-ED08-4FCFD4A44B53}"/>
              </a:ext>
              <a:ext uri="{C183D7F6-B498-43B3-948B-1728B52AA6E4}">
                <adec:decorative xmlns:adec="http://schemas.microsoft.com/office/drawing/2017/decorative" val="1"/>
              </a:ext>
            </a:extLst>
          </p:cNvPr>
          <p:cNvCxnSpPr>
            <a:cxnSpLocks/>
            <a:stCxn id="27" idx="0"/>
            <a:endCxn id="44" idx="2"/>
          </p:cNvCxnSpPr>
          <p:nvPr/>
        </p:nvCxnSpPr>
        <p:spPr>
          <a:xfrm flipH="1" flipV="1">
            <a:off x="9358118" y="4804897"/>
            <a:ext cx="1" cy="537856"/>
          </a:xfrm>
          <a:prstGeom prst="straightConnector1">
            <a:avLst/>
          </a:prstGeom>
          <a:ln w="12700">
            <a:solidFill>
              <a:srgbClr val="99FF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6E4F048-74EC-EE89-F68D-1A3A9243CAD5}"/>
              </a:ext>
              <a:ext uri="{C183D7F6-B498-43B3-948B-1728B52AA6E4}">
                <adec:decorative xmlns:adec="http://schemas.microsoft.com/office/drawing/2017/decorative" val="1"/>
              </a:ext>
            </a:extLst>
          </p:cNvPr>
          <p:cNvCxnSpPr>
            <a:cxnSpLocks/>
            <a:stCxn id="44" idx="0"/>
            <a:endCxn id="204" idx="2"/>
          </p:cNvCxnSpPr>
          <p:nvPr/>
        </p:nvCxnSpPr>
        <p:spPr>
          <a:xfrm rot="5400000" flipH="1" flipV="1">
            <a:off x="9460759" y="3705102"/>
            <a:ext cx="631394" cy="836677"/>
          </a:xfrm>
          <a:prstGeom prst="bentConnector3">
            <a:avLst>
              <a:gd name="adj1" fmla="val 72678"/>
            </a:avLst>
          </a:prstGeom>
          <a:ln w="12700">
            <a:solidFill>
              <a:srgbClr val="99FF66"/>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51E9762-A0A2-FD69-62D5-179354F379B1}"/>
              </a:ext>
              <a:ext uri="{C183D7F6-B498-43B3-948B-1728B52AA6E4}">
                <adec:decorative xmlns:adec="http://schemas.microsoft.com/office/drawing/2017/decorative" val="1"/>
              </a:ext>
            </a:extLst>
          </p:cNvPr>
          <p:cNvCxnSpPr>
            <a:cxnSpLocks/>
            <a:stCxn id="44" idx="0"/>
            <a:endCxn id="13" idx="2"/>
          </p:cNvCxnSpPr>
          <p:nvPr/>
        </p:nvCxnSpPr>
        <p:spPr>
          <a:xfrm rot="16200000" flipV="1">
            <a:off x="7884284" y="2965302"/>
            <a:ext cx="1473339" cy="1474331"/>
          </a:xfrm>
          <a:prstGeom prst="bentConnector3">
            <a:avLst>
              <a:gd name="adj1" fmla="val 31049"/>
            </a:avLst>
          </a:prstGeom>
          <a:ln w="12700">
            <a:solidFill>
              <a:srgbClr val="99FF66"/>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A35E745-1F74-405C-4D69-41749CDA9753}"/>
              </a:ext>
            </a:extLst>
          </p:cNvPr>
          <p:cNvSpPr txBox="1"/>
          <p:nvPr/>
        </p:nvSpPr>
        <p:spPr>
          <a:xfrm>
            <a:off x="9358117" y="4707108"/>
            <a:ext cx="1963774"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9FF66"/>
                </a:solidFill>
                <a:effectLst/>
                <a:uLnTx/>
                <a:uFillTx/>
                <a:latin typeface="Tenorite" panose="00000500000000000000" pitchFamily="2" charset="0"/>
                <a:ea typeface="+mn-ea"/>
                <a:cs typeface="Segoe UI" pitchFamily="34" charset="0"/>
              </a:rPr>
              <a:t>Direct connectivity via internet</a:t>
            </a:r>
          </a:p>
        </p:txBody>
      </p:sp>
      <p:cxnSp>
        <p:nvCxnSpPr>
          <p:cNvPr id="66" name="Straight Arrow Connector 65">
            <a:extLst>
              <a:ext uri="{FF2B5EF4-FFF2-40B4-BE49-F238E27FC236}">
                <a16:creationId xmlns:a16="http://schemas.microsoft.com/office/drawing/2014/main" id="{53FAF794-F653-06C3-B90E-64A8849EDDCB}"/>
              </a:ext>
              <a:ext uri="{C183D7F6-B498-43B3-948B-1728B52AA6E4}">
                <adec:decorative xmlns:adec="http://schemas.microsoft.com/office/drawing/2017/decorative" val="1"/>
              </a:ext>
            </a:extLst>
          </p:cNvPr>
          <p:cNvCxnSpPr>
            <a:cxnSpLocks/>
            <a:stCxn id="10" idx="2"/>
            <a:endCxn id="13" idx="0"/>
          </p:cNvCxnSpPr>
          <p:nvPr/>
        </p:nvCxnSpPr>
        <p:spPr>
          <a:xfrm>
            <a:off x="7883787" y="2116200"/>
            <a:ext cx="0" cy="328390"/>
          </a:xfrm>
          <a:prstGeom prst="straightConnector1">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1D113C-E318-779A-FEAC-6ED37CE4C22A}"/>
              </a:ext>
              <a:ext uri="{C183D7F6-B498-43B3-948B-1728B52AA6E4}">
                <adec:decorative xmlns:adec="http://schemas.microsoft.com/office/drawing/2017/decorative" val="1"/>
              </a:ext>
            </a:extLst>
          </p:cNvPr>
          <p:cNvCxnSpPr>
            <a:cxnSpLocks/>
            <a:stCxn id="11" idx="0"/>
          </p:cNvCxnSpPr>
          <p:nvPr/>
        </p:nvCxnSpPr>
        <p:spPr>
          <a:xfrm flipV="1">
            <a:off x="7883787" y="1170001"/>
            <a:ext cx="0" cy="169367"/>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07CA935-E044-389A-40F5-B11DDD49B49A}"/>
              </a:ext>
              <a:ext uri="{C183D7F6-B498-43B3-948B-1728B52AA6E4}">
                <adec:decorative xmlns:adec="http://schemas.microsoft.com/office/drawing/2017/decorative" val="1"/>
              </a:ext>
            </a:extLst>
          </p:cNvPr>
          <p:cNvCxnSpPr>
            <a:cxnSpLocks/>
            <a:stCxn id="9" idx="0"/>
          </p:cNvCxnSpPr>
          <p:nvPr/>
        </p:nvCxnSpPr>
        <p:spPr>
          <a:xfrm flipV="1">
            <a:off x="10193431" y="1178998"/>
            <a:ext cx="0" cy="173736"/>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2117D3F-68B6-E883-9791-E8B57F9BF00C}"/>
              </a:ext>
              <a:ext uri="{C183D7F6-B498-43B3-948B-1728B52AA6E4}">
                <adec:decorative xmlns:adec="http://schemas.microsoft.com/office/drawing/2017/decorative" val="1"/>
              </a:ext>
            </a:extLst>
          </p:cNvPr>
          <p:cNvCxnSpPr>
            <a:cxnSpLocks/>
            <a:stCxn id="6" idx="0"/>
            <a:endCxn id="7" idx="2"/>
          </p:cNvCxnSpPr>
          <p:nvPr/>
        </p:nvCxnSpPr>
        <p:spPr>
          <a:xfrm flipV="1">
            <a:off x="10194796" y="2114393"/>
            <a:ext cx="937" cy="330197"/>
          </a:xfrm>
          <a:prstGeom prst="straightConnector1">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F78B6-69AE-0C10-46AD-E9D68C4F1A3E}"/>
              </a:ext>
              <a:ext uri="{C183D7F6-B498-43B3-948B-1728B52AA6E4}">
                <adec:decorative xmlns:adec="http://schemas.microsoft.com/office/drawing/2017/decorative" val="1"/>
              </a:ext>
            </a:extLst>
          </p:cNvPr>
          <p:cNvCxnSpPr>
            <a:cxnSpLocks/>
            <a:stCxn id="6" idx="2"/>
            <a:endCxn id="204" idx="0"/>
          </p:cNvCxnSpPr>
          <p:nvPr/>
        </p:nvCxnSpPr>
        <p:spPr>
          <a:xfrm flipH="1">
            <a:off x="10194795" y="2965798"/>
            <a:ext cx="1" cy="320737"/>
          </a:xfrm>
          <a:prstGeom prst="straightConnector1">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637717B-5B6E-3520-59B7-D3772F7CAEB1}"/>
              </a:ext>
              <a:ext uri="{C183D7F6-B498-43B3-948B-1728B52AA6E4}">
                <adec:decorative xmlns:adec="http://schemas.microsoft.com/office/drawing/2017/decorative" val="1"/>
              </a:ext>
            </a:extLst>
          </p:cNvPr>
          <p:cNvCxnSpPr>
            <a:cxnSpLocks/>
            <a:stCxn id="83" idx="0"/>
          </p:cNvCxnSpPr>
          <p:nvPr/>
        </p:nvCxnSpPr>
        <p:spPr>
          <a:xfrm flipH="1" flipV="1">
            <a:off x="4610464" y="1177521"/>
            <a:ext cx="0" cy="3592928"/>
          </a:xfrm>
          <a:prstGeom prst="straightConnector1">
            <a:avLst/>
          </a:prstGeom>
          <a:ln w="12700">
            <a:solidFill>
              <a:srgbClr val="CC66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783099E-39BC-028D-472A-3A404D965E51}"/>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48366" y="4770449"/>
            <a:ext cx="365760" cy="365760"/>
          </a:xfrm>
          <a:prstGeom prst="rect">
            <a:avLst/>
          </a:prstGeom>
        </p:spPr>
      </p:pic>
      <p:grpSp>
        <p:nvGrpSpPr>
          <p:cNvPr id="89" name="Group 88">
            <a:extLst>
              <a:ext uri="{FF2B5EF4-FFF2-40B4-BE49-F238E27FC236}">
                <a16:creationId xmlns:a16="http://schemas.microsoft.com/office/drawing/2014/main" id="{431BCC08-EBE5-5642-72B3-2972FE1AA5E4}"/>
              </a:ext>
              <a:ext uri="{C183D7F6-B498-43B3-948B-1728B52AA6E4}">
                <adec:decorative xmlns:adec="http://schemas.microsoft.com/office/drawing/2017/decorative" val="1"/>
              </a:ext>
            </a:extLst>
          </p:cNvPr>
          <p:cNvGrpSpPr/>
          <p:nvPr/>
        </p:nvGrpSpPr>
        <p:grpSpPr>
          <a:xfrm>
            <a:off x="3661564" y="3624250"/>
            <a:ext cx="1939364" cy="791713"/>
            <a:chOff x="3748764" y="3624250"/>
            <a:chExt cx="1939364" cy="791713"/>
          </a:xfrm>
        </p:grpSpPr>
        <p:sp>
          <p:nvSpPr>
            <p:cNvPr id="216" name="Rectangle 215">
              <a:extLst>
                <a:ext uri="{FF2B5EF4-FFF2-40B4-BE49-F238E27FC236}">
                  <a16:creationId xmlns:a16="http://schemas.microsoft.com/office/drawing/2014/main" id="{783738D7-64D8-4074-9E7F-72555FF80B1C}"/>
                </a:ext>
              </a:extLst>
            </p:cNvPr>
            <p:cNvSpPr/>
            <p:nvPr/>
          </p:nvSpPr>
          <p:spPr bwMode="auto">
            <a:xfrm>
              <a:off x="3748764" y="3624250"/>
              <a:ext cx="1939364" cy="7917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ExpressRoute / S2S VPN</a:t>
              </a:r>
            </a:p>
          </p:txBody>
        </p:sp>
        <p:grpSp>
          <p:nvGrpSpPr>
            <p:cNvPr id="15" name="Group 14">
              <a:extLst>
                <a:ext uri="{FF2B5EF4-FFF2-40B4-BE49-F238E27FC236}">
                  <a16:creationId xmlns:a16="http://schemas.microsoft.com/office/drawing/2014/main" id="{B499759A-113D-0BC3-21ED-5CDCFB2E78CD}"/>
                </a:ext>
              </a:extLst>
            </p:cNvPr>
            <p:cNvGrpSpPr/>
            <p:nvPr/>
          </p:nvGrpSpPr>
          <p:grpSpPr>
            <a:xfrm>
              <a:off x="4268967" y="4017310"/>
              <a:ext cx="882487" cy="365760"/>
              <a:chOff x="7756294" y="5276440"/>
              <a:chExt cx="882487" cy="365760"/>
            </a:xfrm>
          </p:grpSpPr>
          <p:pic>
            <p:nvPicPr>
              <p:cNvPr id="214" name="Graphic 213">
                <a:extLst>
                  <a:ext uri="{FF2B5EF4-FFF2-40B4-BE49-F238E27FC236}">
                    <a16:creationId xmlns:a16="http://schemas.microsoft.com/office/drawing/2014/main" id="{D88CA4DA-42D7-4C69-AFE3-C9CCD6CB5D3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756294" y="5276440"/>
                <a:ext cx="365760" cy="365760"/>
              </a:xfrm>
              <a:prstGeom prst="rect">
                <a:avLst/>
              </a:prstGeom>
            </p:spPr>
          </p:pic>
          <p:pic>
            <p:nvPicPr>
              <p:cNvPr id="215" name="Graphic 214">
                <a:extLst>
                  <a:ext uri="{FF2B5EF4-FFF2-40B4-BE49-F238E27FC236}">
                    <a16:creationId xmlns:a16="http://schemas.microsoft.com/office/drawing/2014/main" id="{E4CC447E-03D0-43E5-A50B-7398EAD2C9C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73021" y="5276440"/>
                <a:ext cx="365760" cy="365760"/>
              </a:xfrm>
              <a:prstGeom prst="rect">
                <a:avLst/>
              </a:prstGeom>
            </p:spPr>
          </p:pic>
        </p:grpSp>
      </p:grpSp>
      <p:sp>
        <p:nvSpPr>
          <p:cNvPr id="90" name="TextBox 89">
            <a:extLst>
              <a:ext uri="{FF2B5EF4-FFF2-40B4-BE49-F238E27FC236}">
                <a16:creationId xmlns:a16="http://schemas.microsoft.com/office/drawing/2014/main" id="{A56AB8E6-F8D2-9D89-49BB-5AD0CE8CBDC1}"/>
              </a:ext>
            </a:extLst>
          </p:cNvPr>
          <p:cNvSpPr txBox="1"/>
          <p:nvPr/>
        </p:nvSpPr>
        <p:spPr>
          <a:xfrm>
            <a:off x="4631246" y="4991490"/>
            <a:ext cx="1963774" cy="400110"/>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C66FF"/>
                </a:solidFill>
                <a:effectLst/>
                <a:uLnTx/>
                <a:uFillTx/>
                <a:latin typeface="Tenorite" panose="00000500000000000000" pitchFamily="2" charset="0"/>
                <a:ea typeface="+mn-ea"/>
                <a:cs typeface="Segoe UI" pitchFamily="34" charset="0"/>
              </a:rPr>
              <a:t>Connectivity via user-owned network infrastructure</a:t>
            </a:r>
          </a:p>
        </p:txBody>
      </p:sp>
      <p:cxnSp>
        <p:nvCxnSpPr>
          <p:cNvPr id="94" name="Connector: Elbow 93">
            <a:extLst>
              <a:ext uri="{FF2B5EF4-FFF2-40B4-BE49-F238E27FC236}">
                <a16:creationId xmlns:a16="http://schemas.microsoft.com/office/drawing/2014/main" id="{C4B71E71-0775-13D0-FC5C-1924FC7E2E16}"/>
              </a:ext>
              <a:ext uri="{C183D7F6-B498-43B3-948B-1728B52AA6E4}">
                <adec:decorative xmlns:adec="http://schemas.microsoft.com/office/drawing/2017/decorative" val="1"/>
              </a:ext>
            </a:extLst>
          </p:cNvPr>
          <p:cNvCxnSpPr>
            <a:cxnSpLocks/>
          </p:cNvCxnSpPr>
          <p:nvPr/>
        </p:nvCxnSpPr>
        <p:spPr>
          <a:xfrm rot="10800000">
            <a:off x="4744926" y="4999706"/>
            <a:ext cx="2592906" cy="343051"/>
          </a:xfrm>
          <a:prstGeom prst="bentConnector3">
            <a:avLst>
              <a:gd name="adj1" fmla="val -155"/>
            </a:avLst>
          </a:prstGeom>
          <a:ln w="12700">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A4928C0-9B38-E992-77C8-4CADBB6783FB}"/>
              </a:ext>
              <a:ext uri="{C183D7F6-B498-43B3-948B-1728B52AA6E4}">
                <adec:decorative xmlns:adec="http://schemas.microsoft.com/office/drawing/2017/decorative" val="1"/>
              </a:ext>
            </a:extLst>
          </p:cNvPr>
          <p:cNvCxnSpPr>
            <a:cxnSpLocks/>
            <a:endCxn id="44" idx="1"/>
          </p:cNvCxnSpPr>
          <p:nvPr/>
        </p:nvCxnSpPr>
        <p:spPr>
          <a:xfrm flipV="1">
            <a:off x="4772563" y="4622017"/>
            <a:ext cx="4402675" cy="263508"/>
          </a:xfrm>
          <a:prstGeom prst="bentConnector3">
            <a:avLst>
              <a:gd name="adj1" fmla="val 97019"/>
            </a:avLst>
          </a:prstGeom>
          <a:ln w="12700">
            <a:solidFill>
              <a:srgbClr val="FFC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7" name="Graphic 126">
            <a:extLst>
              <a:ext uri="{FF2B5EF4-FFF2-40B4-BE49-F238E27FC236}">
                <a16:creationId xmlns:a16="http://schemas.microsoft.com/office/drawing/2014/main" id="{7DC7A791-038C-E296-5C97-E042AEEC38AA}"/>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518666" y="805325"/>
            <a:ext cx="428946" cy="428946"/>
          </a:xfrm>
          <a:prstGeom prst="rect">
            <a:avLst/>
          </a:prstGeom>
        </p:spPr>
      </p:pic>
      <p:cxnSp>
        <p:nvCxnSpPr>
          <p:cNvPr id="129" name="Connector: Elbow 128">
            <a:extLst>
              <a:ext uri="{FF2B5EF4-FFF2-40B4-BE49-F238E27FC236}">
                <a16:creationId xmlns:a16="http://schemas.microsoft.com/office/drawing/2014/main" id="{1D3A4ABF-391E-D0A1-E051-1706FA66460A}"/>
              </a:ext>
              <a:ext uri="{C183D7F6-B498-43B3-948B-1728B52AA6E4}">
                <adec:decorative xmlns:adec="http://schemas.microsoft.com/office/drawing/2017/decorative" val="1"/>
              </a:ext>
            </a:extLst>
          </p:cNvPr>
          <p:cNvCxnSpPr>
            <a:cxnSpLocks/>
            <a:stCxn id="300" idx="2"/>
          </p:cNvCxnSpPr>
          <p:nvPr/>
        </p:nvCxnSpPr>
        <p:spPr>
          <a:xfrm rot="16200000" flipH="1">
            <a:off x="2056837" y="2464998"/>
            <a:ext cx="1570466" cy="3307614"/>
          </a:xfrm>
          <a:prstGeom prst="bentConnector2">
            <a:avLst/>
          </a:prstGeom>
          <a:ln w="12700">
            <a:solidFill>
              <a:srgbClr val="33CCFF"/>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93C5EDB-F9D1-DC66-F420-780503116B8D}"/>
              </a:ext>
            </a:extLst>
          </p:cNvPr>
          <p:cNvSpPr txBox="1"/>
          <p:nvPr/>
        </p:nvSpPr>
        <p:spPr>
          <a:xfrm>
            <a:off x="1387056" y="4652109"/>
            <a:ext cx="3121111"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Connectivity via user-owned proxy and/or firewall</a:t>
            </a:r>
          </a:p>
        </p:txBody>
      </p:sp>
      <p:sp>
        <p:nvSpPr>
          <p:cNvPr id="134" name="TextBox 133">
            <a:extLst>
              <a:ext uri="{FF2B5EF4-FFF2-40B4-BE49-F238E27FC236}">
                <a16:creationId xmlns:a16="http://schemas.microsoft.com/office/drawing/2014/main" id="{B7B7F056-3708-1F33-AA11-D107A7F51A4A}"/>
              </a:ext>
            </a:extLst>
          </p:cNvPr>
          <p:cNvSpPr txBox="1"/>
          <p:nvPr/>
        </p:nvSpPr>
        <p:spPr>
          <a:xfrm>
            <a:off x="6006605" y="4656422"/>
            <a:ext cx="3121111" cy="246221"/>
          </a:xfrm>
          <a:prstGeom prst="rect">
            <a:avLst/>
          </a:prstGeom>
          <a:noFill/>
        </p:spPr>
        <p:txBody>
          <a:bodyPr wrap="square" anchor="ctr">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99FF66"/>
                </a:solidFill>
                <a:effectLst/>
                <a:uLnTx/>
                <a:uFillTx/>
                <a:latin typeface="Tenorite" panose="00000500000000000000" pitchFamily="2"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C000"/>
                </a:solidFill>
                <a:effectLst/>
                <a:uLnTx/>
                <a:uFillTx/>
                <a:latin typeface="Tenorite" panose="00000500000000000000" pitchFamily="2" charset="0"/>
                <a:ea typeface="+mn-ea"/>
                <a:cs typeface="Segoe UI" pitchFamily="34" charset="0"/>
              </a:rPr>
              <a:t>Connectivity via user-owned proxy and/or firewall</a:t>
            </a:r>
          </a:p>
        </p:txBody>
      </p:sp>
      <p:sp>
        <p:nvSpPr>
          <p:cNvPr id="135" name="Title 1">
            <a:extLst>
              <a:ext uri="{FF2B5EF4-FFF2-40B4-BE49-F238E27FC236}">
                <a16:creationId xmlns:a16="http://schemas.microsoft.com/office/drawing/2014/main" id="{D503B359-EA74-28BD-968E-407F3C06B1C7}"/>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a:t>
            </a:r>
            <a:br>
              <a:rPr lang="en-US" sz="2000">
                <a:latin typeface="Tenorite" panose="00000500000000000000" pitchFamily="2" charset="0"/>
                <a:cs typeface="Segoe UI"/>
              </a:rPr>
            </a:br>
            <a:r>
              <a:rPr lang="en-US" sz="1600">
                <a:latin typeface="Tenorite" panose="00000500000000000000" pitchFamily="2" charset="0"/>
                <a:cs typeface="Segoe UI"/>
              </a:rPr>
              <a:t>Network connectivity integrations</a:t>
            </a:r>
            <a:endParaRPr lang="en-US" sz="2000">
              <a:latin typeface="Tenorite" panose="00000500000000000000" pitchFamily="2" charset="0"/>
            </a:endParaRPr>
          </a:p>
        </p:txBody>
      </p:sp>
    </p:spTree>
    <p:extLst>
      <p:ext uri="{BB962C8B-B14F-4D97-AF65-F5344CB8AC3E}">
        <p14:creationId xmlns:p14="http://schemas.microsoft.com/office/powerpoint/2010/main" val="3872868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93E9995-250A-E47B-B243-774C6E041A2F}"/>
              </a:ext>
              <a:ext uri="{C183D7F6-B498-43B3-948B-1728B52AA6E4}">
                <adec:decorative xmlns:adec="http://schemas.microsoft.com/office/drawing/2017/decorative" val="1"/>
              </a:ext>
            </a:extLst>
          </p:cNvPr>
          <p:cNvSpPr txBox="1"/>
          <p:nvPr/>
        </p:nvSpPr>
        <p:spPr>
          <a:xfrm>
            <a:off x="3643492" y="763484"/>
            <a:ext cx="6925271" cy="16617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16" name="Rectangle 115">
            <a:extLst>
              <a:ext uri="{FF2B5EF4-FFF2-40B4-BE49-F238E27FC236}">
                <a16:creationId xmlns:a16="http://schemas.microsoft.com/office/drawing/2014/main" id="{206F81AD-8BBD-9500-D2BF-02F89C292B5C}"/>
              </a:ext>
              <a:ext uri="{C183D7F6-B498-43B3-948B-1728B52AA6E4}">
                <adec:decorative xmlns:adec="http://schemas.microsoft.com/office/drawing/2017/decorative" val="1"/>
              </a:ext>
            </a:extLst>
          </p:cNvPr>
          <p:cNvSpPr/>
          <p:nvPr/>
        </p:nvSpPr>
        <p:spPr bwMode="auto">
          <a:xfrm>
            <a:off x="2150514" y="2629786"/>
            <a:ext cx="9935163" cy="414922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2" name="Group 41">
            <a:extLst>
              <a:ext uri="{FF2B5EF4-FFF2-40B4-BE49-F238E27FC236}">
                <a16:creationId xmlns:a16="http://schemas.microsoft.com/office/drawing/2014/main" id="{6A267A6E-362D-9A92-509C-B3315E8F11B6}"/>
              </a:ext>
              <a:ext uri="{C183D7F6-B498-43B3-948B-1728B52AA6E4}">
                <adec:decorative xmlns:adec="http://schemas.microsoft.com/office/drawing/2017/decorative" val="1"/>
              </a:ext>
            </a:extLst>
          </p:cNvPr>
          <p:cNvGrpSpPr/>
          <p:nvPr/>
        </p:nvGrpSpPr>
        <p:grpSpPr>
          <a:xfrm>
            <a:off x="4733720" y="5409547"/>
            <a:ext cx="1794331" cy="1179682"/>
            <a:chOff x="4508742" y="5229823"/>
            <a:chExt cx="1794331" cy="1179682"/>
          </a:xfrm>
        </p:grpSpPr>
        <p:sp>
          <p:nvSpPr>
            <p:cNvPr id="44" name="TextBox 43">
              <a:extLst>
                <a:ext uri="{FF2B5EF4-FFF2-40B4-BE49-F238E27FC236}">
                  <a16:creationId xmlns:a16="http://schemas.microsoft.com/office/drawing/2014/main" id="{B2419E1C-9624-4D23-3189-FC59AA2EC6C4}"/>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Active Directory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(AADS) + DNS</a:t>
              </a:r>
            </a:p>
          </p:txBody>
        </p:sp>
        <p:grpSp>
          <p:nvGrpSpPr>
            <p:cNvPr id="45" name="Group 44">
              <a:extLst>
                <a:ext uri="{FF2B5EF4-FFF2-40B4-BE49-F238E27FC236}">
                  <a16:creationId xmlns:a16="http://schemas.microsoft.com/office/drawing/2014/main" id="{55C3451F-F00E-0755-DC42-F3F189BCE53C}"/>
                </a:ext>
              </a:extLst>
            </p:cNvPr>
            <p:cNvGrpSpPr/>
            <p:nvPr/>
          </p:nvGrpSpPr>
          <p:grpSpPr>
            <a:xfrm>
              <a:off x="4977031" y="5922773"/>
              <a:ext cx="857752" cy="365760"/>
              <a:chOff x="1913598" y="5791660"/>
              <a:chExt cx="857752" cy="365760"/>
            </a:xfrm>
          </p:grpSpPr>
          <p:pic>
            <p:nvPicPr>
              <p:cNvPr id="46" name="Graphic 45">
                <a:extLst>
                  <a:ext uri="{FF2B5EF4-FFF2-40B4-BE49-F238E27FC236}">
                    <a16:creationId xmlns:a16="http://schemas.microsoft.com/office/drawing/2014/main" id="{C3444A42-254B-AC3B-8E5D-7FC2741E1C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5590" y="5791660"/>
                <a:ext cx="365760" cy="365760"/>
              </a:xfrm>
              <a:prstGeom prst="rect">
                <a:avLst/>
              </a:prstGeom>
            </p:spPr>
          </p:pic>
          <p:pic>
            <p:nvPicPr>
              <p:cNvPr id="48" name="Graphic 47">
                <a:extLst>
                  <a:ext uri="{FF2B5EF4-FFF2-40B4-BE49-F238E27FC236}">
                    <a16:creationId xmlns:a16="http://schemas.microsoft.com/office/drawing/2014/main" id="{37BC0EBA-4678-AA63-53A4-34849F1069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3598" y="5791660"/>
                <a:ext cx="365760" cy="365760"/>
              </a:xfrm>
              <a:prstGeom prst="rect">
                <a:avLst/>
              </a:prstGeom>
            </p:spPr>
          </p:pic>
        </p:grpSp>
      </p:grpSp>
      <p:grpSp>
        <p:nvGrpSpPr>
          <p:cNvPr id="149" name="Group 148">
            <a:extLst>
              <a:ext uri="{FF2B5EF4-FFF2-40B4-BE49-F238E27FC236}">
                <a16:creationId xmlns:a16="http://schemas.microsoft.com/office/drawing/2014/main" id="{6460FA8C-A608-FE60-976A-9F72032B1E2C}"/>
              </a:ext>
              <a:ext uri="{C183D7F6-B498-43B3-948B-1728B52AA6E4}">
                <adec:decorative xmlns:adec="http://schemas.microsoft.com/office/drawing/2017/decorative" val="1"/>
              </a:ext>
            </a:extLst>
          </p:cNvPr>
          <p:cNvGrpSpPr/>
          <p:nvPr/>
        </p:nvGrpSpPr>
        <p:grpSpPr>
          <a:xfrm>
            <a:off x="6199363" y="2968170"/>
            <a:ext cx="5621079" cy="2133600"/>
            <a:chOff x="6199363" y="2968170"/>
            <a:chExt cx="5621079" cy="2133600"/>
          </a:xfrm>
        </p:grpSpPr>
        <p:sp>
          <p:nvSpPr>
            <p:cNvPr id="18" name="Rectangle 17">
              <a:extLst>
                <a:ext uri="{FF2B5EF4-FFF2-40B4-BE49-F238E27FC236}">
                  <a16:creationId xmlns:a16="http://schemas.microsoft.com/office/drawing/2014/main" id="{3890ADE5-5EF3-B82D-973C-8F72C0112B0E}"/>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5" name="Graphic 24" descr="Kuberenetes icon">
              <a:extLst>
                <a:ext uri="{FF2B5EF4-FFF2-40B4-BE49-F238E27FC236}">
                  <a16:creationId xmlns:a16="http://schemas.microsoft.com/office/drawing/2014/main" id="{A0F6C22F-D86B-CB23-FCDE-6CE5124C4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6096" y="3040208"/>
              <a:ext cx="365760" cy="365760"/>
            </a:xfrm>
            <a:prstGeom prst="rect">
              <a:avLst/>
            </a:prstGeom>
          </p:spPr>
        </p:pic>
        <p:grpSp>
          <p:nvGrpSpPr>
            <p:cNvPr id="54" name="Group 53">
              <a:extLst>
                <a:ext uri="{FF2B5EF4-FFF2-40B4-BE49-F238E27FC236}">
                  <a16:creationId xmlns:a16="http://schemas.microsoft.com/office/drawing/2014/main" id="{A7C39F74-E238-AEE0-7DF6-D05C972F6B78}"/>
                </a:ext>
              </a:extLst>
            </p:cNvPr>
            <p:cNvGrpSpPr/>
            <p:nvPr/>
          </p:nvGrpSpPr>
          <p:grpSpPr>
            <a:xfrm>
              <a:off x="6484039" y="3574303"/>
              <a:ext cx="4969524" cy="1360522"/>
              <a:chOff x="1844923" y="2709524"/>
              <a:chExt cx="4969524" cy="1360522"/>
            </a:xfrm>
          </p:grpSpPr>
          <p:sp>
            <p:nvSpPr>
              <p:cNvPr id="49" name="Rectangle 48">
                <a:extLst>
                  <a:ext uri="{FF2B5EF4-FFF2-40B4-BE49-F238E27FC236}">
                    <a16:creationId xmlns:a16="http://schemas.microsoft.com/office/drawing/2014/main" id="{EF1CA602-6B13-9159-11BE-674142CF674B}"/>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52" name="Group 51">
                <a:extLst>
                  <a:ext uri="{FF2B5EF4-FFF2-40B4-BE49-F238E27FC236}">
                    <a16:creationId xmlns:a16="http://schemas.microsoft.com/office/drawing/2014/main" id="{FE173771-4613-874F-F234-5838E8D5AEA3}"/>
                  </a:ext>
                </a:extLst>
              </p:cNvPr>
              <p:cNvGrpSpPr/>
              <p:nvPr/>
            </p:nvGrpSpPr>
            <p:grpSpPr>
              <a:xfrm>
                <a:off x="2516152" y="3389785"/>
                <a:ext cx="3709270" cy="438912"/>
                <a:chOff x="2516153" y="3426085"/>
                <a:chExt cx="3709270" cy="438912"/>
              </a:xfrm>
            </p:grpSpPr>
            <p:sp>
              <p:nvSpPr>
                <p:cNvPr id="26" name="Rectangle 25">
                  <a:extLst>
                    <a:ext uri="{FF2B5EF4-FFF2-40B4-BE49-F238E27FC236}">
                      <a16:creationId xmlns:a16="http://schemas.microsoft.com/office/drawing/2014/main" id="{36C73D92-1239-CA9A-D153-2A67BA0AD88B}"/>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34" name="Rectangle 33">
                  <a:extLst>
                    <a:ext uri="{FF2B5EF4-FFF2-40B4-BE49-F238E27FC236}">
                      <a16:creationId xmlns:a16="http://schemas.microsoft.com/office/drawing/2014/main" id="{B1B2E22E-E0AE-BF44-01E2-5020EBB25966}"/>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41" name="Straight Connector 40">
                  <a:extLst>
                    <a:ext uri="{FF2B5EF4-FFF2-40B4-BE49-F238E27FC236}">
                      <a16:creationId xmlns:a16="http://schemas.microsoft.com/office/drawing/2014/main" id="{0896F39C-F0FC-01F5-8F7A-CC5D6594E084}"/>
                    </a:ext>
                  </a:extLst>
                </p:cNvPr>
                <p:cNvCxnSpPr>
                  <a:cxnSpLocks/>
                  <a:stCxn id="26" idx="3"/>
                  <a:endCxn id="34"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9" name="Graphic 38">
                <a:extLst>
                  <a:ext uri="{FF2B5EF4-FFF2-40B4-BE49-F238E27FC236}">
                    <a16:creationId xmlns:a16="http://schemas.microsoft.com/office/drawing/2014/main" id="{1433A5D1-0958-62C6-45FF-A7931C84444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1773" y="3111674"/>
                <a:ext cx="377576" cy="365760"/>
              </a:xfrm>
              <a:prstGeom prst="rect">
                <a:avLst/>
              </a:prstGeom>
            </p:spPr>
          </p:pic>
          <p:pic>
            <p:nvPicPr>
              <p:cNvPr id="31" name="Graphic 30">
                <a:extLst>
                  <a:ext uri="{FF2B5EF4-FFF2-40B4-BE49-F238E27FC236}">
                    <a16:creationId xmlns:a16="http://schemas.microsoft.com/office/drawing/2014/main" id="{87748C91-3856-8439-2616-9B836EE3362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7225" y="3170191"/>
                <a:ext cx="365760" cy="365760"/>
              </a:xfrm>
              <a:prstGeom prst="rect">
                <a:avLst/>
              </a:prstGeom>
            </p:spPr>
          </p:pic>
        </p:grpSp>
      </p:grpSp>
      <p:sp>
        <p:nvSpPr>
          <p:cNvPr id="55" name="TextBox 54">
            <a:extLst>
              <a:ext uri="{FF2B5EF4-FFF2-40B4-BE49-F238E27FC236}">
                <a16:creationId xmlns:a16="http://schemas.microsoft.com/office/drawing/2014/main" id="{5FF706E3-199B-5417-4DBC-584D4A6192A8}"/>
              </a:ext>
            </a:extLst>
          </p:cNvPr>
          <p:cNvSpPr txBox="1"/>
          <p:nvPr/>
        </p:nvSpPr>
        <p:spPr>
          <a:xfrm>
            <a:off x="6545514" y="5575251"/>
            <a:ext cx="2446925"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does DNS resolution and queries user information in ADDS</a:t>
            </a:r>
          </a:p>
        </p:txBody>
      </p:sp>
      <p:cxnSp>
        <p:nvCxnSpPr>
          <p:cNvPr id="56" name="Connector: Elbow 55">
            <a:extLst>
              <a:ext uri="{FF2B5EF4-FFF2-40B4-BE49-F238E27FC236}">
                <a16:creationId xmlns:a16="http://schemas.microsoft.com/office/drawing/2014/main" id="{98162BD1-BDDB-E474-82C1-6DD08F328BEF}"/>
              </a:ext>
              <a:ext uri="{C183D7F6-B498-43B3-948B-1728B52AA6E4}">
                <adec:decorative xmlns:adec="http://schemas.microsoft.com/office/drawing/2017/decorative" val="1"/>
              </a:ext>
            </a:extLst>
          </p:cNvPr>
          <p:cNvCxnSpPr>
            <a:cxnSpLocks/>
            <a:stCxn id="18" idx="2"/>
            <a:endCxn id="44" idx="3"/>
          </p:cNvCxnSpPr>
          <p:nvPr/>
        </p:nvCxnSpPr>
        <p:spPr>
          <a:xfrm rot="5400000">
            <a:off x="7320168" y="4309653"/>
            <a:ext cx="897618" cy="2481852"/>
          </a:xfrm>
          <a:prstGeom prst="bentConnector2">
            <a:avLst/>
          </a:prstGeom>
          <a:ln w="12700">
            <a:solidFill>
              <a:srgbClr val="CC0066"/>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E33F36C-E9AB-A84B-CFB5-FC4CA2DB292A}"/>
              </a:ext>
              <a:ext uri="{C183D7F6-B498-43B3-948B-1728B52AA6E4}">
                <adec:decorative xmlns:adec="http://schemas.microsoft.com/office/drawing/2017/decorative" val="1"/>
              </a:ext>
            </a:extLst>
          </p:cNvPr>
          <p:cNvGrpSpPr/>
          <p:nvPr/>
        </p:nvGrpSpPr>
        <p:grpSpPr>
          <a:xfrm>
            <a:off x="2436143" y="2968170"/>
            <a:ext cx="1381873" cy="955601"/>
            <a:chOff x="3324447" y="4034969"/>
            <a:chExt cx="1381873" cy="955601"/>
          </a:xfrm>
        </p:grpSpPr>
        <p:sp>
          <p:nvSpPr>
            <p:cNvPr id="77" name="TextBox 76">
              <a:extLst>
                <a:ext uri="{FF2B5EF4-FFF2-40B4-BE49-F238E27FC236}">
                  <a16:creationId xmlns:a16="http://schemas.microsoft.com/office/drawing/2014/main" id="{68DEC7B5-D3DB-A839-EEA7-19436648440A}"/>
                </a:ext>
                <a:ext uri="{C183D7F6-B498-43B3-948B-1728B52AA6E4}">
                  <adec:decorative xmlns:adec="http://schemas.microsoft.com/office/drawing/2017/decorative" val="1"/>
                </a:ext>
              </a:extLst>
            </p:cNvPr>
            <p:cNvSpPr txBox="1"/>
            <p:nvPr/>
          </p:nvSpPr>
          <p:spPr>
            <a:xfrm>
              <a:off x="3324447" y="4034969"/>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Self-Hosted SSIS IR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as a Proxy</a:t>
              </a:r>
            </a:p>
          </p:txBody>
        </p:sp>
        <p:pic>
          <p:nvPicPr>
            <p:cNvPr id="74" name="Graphic 73">
              <a:extLst>
                <a:ext uri="{FF2B5EF4-FFF2-40B4-BE49-F238E27FC236}">
                  <a16:creationId xmlns:a16="http://schemas.microsoft.com/office/drawing/2014/main" id="{7255B275-5D79-F4C1-4B3E-E60CA2063B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32503" y="4549484"/>
              <a:ext cx="365760" cy="365760"/>
            </a:xfrm>
            <a:prstGeom prst="rect">
              <a:avLst/>
            </a:prstGeom>
          </p:spPr>
        </p:pic>
      </p:grpSp>
      <p:grpSp>
        <p:nvGrpSpPr>
          <p:cNvPr id="98" name="Group 97">
            <a:extLst>
              <a:ext uri="{FF2B5EF4-FFF2-40B4-BE49-F238E27FC236}">
                <a16:creationId xmlns:a16="http://schemas.microsoft.com/office/drawing/2014/main" id="{D7E8D2A9-7099-A2AD-B564-ADC6EB6A6229}"/>
              </a:ext>
              <a:ext uri="{C183D7F6-B498-43B3-948B-1728B52AA6E4}">
                <adec:decorative xmlns:adec="http://schemas.microsoft.com/office/drawing/2017/decorative" val="1"/>
              </a:ext>
            </a:extLst>
          </p:cNvPr>
          <p:cNvGrpSpPr/>
          <p:nvPr/>
        </p:nvGrpSpPr>
        <p:grpSpPr>
          <a:xfrm>
            <a:off x="2433752" y="4146169"/>
            <a:ext cx="1381873" cy="955601"/>
            <a:chOff x="2719674" y="4305093"/>
            <a:chExt cx="1381873" cy="955601"/>
          </a:xfrm>
        </p:grpSpPr>
        <p:sp>
          <p:nvSpPr>
            <p:cNvPr id="79" name="TextBox 78">
              <a:extLst>
                <a:ext uri="{FF2B5EF4-FFF2-40B4-BE49-F238E27FC236}">
                  <a16:creationId xmlns:a16="http://schemas.microsoft.com/office/drawing/2014/main" id="{85F4384A-ADB3-BBCF-9AFE-3627DA76FD3E}"/>
                </a:ext>
                <a:ext uri="{C183D7F6-B498-43B3-948B-1728B52AA6E4}">
                  <adec:decorative xmlns:adec="http://schemas.microsoft.com/office/drawing/2017/decorative" val="1"/>
                </a:ext>
              </a:extLst>
            </p:cNvPr>
            <p:cNvSpPr txBox="1"/>
            <p:nvPr/>
          </p:nvSpPr>
          <p:spPr>
            <a:xfrm>
              <a:off x="2719674" y="4305093"/>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Web application</a:t>
              </a:r>
            </a:p>
          </p:txBody>
        </p:sp>
        <p:pic>
          <p:nvPicPr>
            <p:cNvPr id="81" name="Graphic 80">
              <a:extLst>
                <a:ext uri="{FF2B5EF4-FFF2-40B4-BE49-F238E27FC236}">
                  <a16:creationId xmlns:a16="http://schemas.microsoft.com/office/drawing/2014/main" id="{F28A67E1-1005-D02A-7F25-9FAEDD054B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27731" y="4782893"/>
              <a:ext cx="365760" cy="365760"/>
            </a:xfrm>
            <a:prstGeom prst="rect">
              <a:avLst/>
            </a:prstGeom>
          </p:spPr>
        </p:pic>
      </p:grpSp>
      <p:cxnSp>
        <p:nvCxnSpPr>
          <p:cNvPr id="82" name="Connector: Elbow 81">
            <a:extLst>
              <a:ext uri="{FF2B5EF4-FFF2-40B4-BE49-F238E27FC236}">
                <a16:creationId xmlns:a16="http://schemas.microsoft.com/office/drawing/2014/main" id="{CEB7EF70-EB41-288D-694A-D36319D88A0C}"/>
              </a:ext>
              <a:ext uri="{C183D7F6-B498-43B3-948B-1728B52AA6E4}">
                <adec:decorative xmlns:adec="http://schemas.microsoft.com/office/drawing/2017/decorative" val="1"/>
              </a:ext>
            </a:extLst>
          </p:cNvPr>
          <p:cNvCxnSpPr>
            <a:cxnSpLocks/>
            <a:stCxn id="79" idx="2"/>
            <a:endCxn id="44" idx="1"/>
          </p:cNvCxnSpPr>
          <p:nvPr/>
        </p:nvCxnSpPr>
        <p:spPr>
          <a:xfrm rot="16200000" flipH="1">
            <a:off x="3480395" y="4746063"/>
            <a:ext cx="897618" cy="1609031"/>
          </a:xfrm>
          <a:prstGeom prst="bentConnector2">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1DEE84-C5F7-A5CC-80EF-F0AE03820053}"/>
              </a:ext>
            </a:extLst>
          </p:cNvPr>
          <p:cNvSpPr txBox="1"/>
          <p:nvPr/>
        </p:nvSpPr>
        <p:spPr>
          <a:xfrm>
            <a:off x="3030249" y="5575251"/>
            <a:ext cx="1800302" cy="400110"/>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requests Kerberos token with ADDS</a:t>
            </a:r>
          </a:p>
        </p:txBody>
      </p:sp>
      <p:cxnSp>
        <p:nvCxnSpPr>
          <p:cNvPr id="100" name="Straight Arrow Connector 99">
            <a:extLst>
              <a:ext uri="{FF2B5EF4-FFF2-40B4-BE49-F238E27FC236}">
                <a16:creationId xmlns:a16="http://schemas.microsoft.com/office/drawing/2014/main" id="{BF680B1D-20D1-E92C-1A4B-4A4878298E33}"/>
              </a:ext>
              <a:ext uri="{C183D7F6-B498-43B3-948B-1728B52AA6E4}">
                <adec:decorative xmlns:adec="http://schemas.microsoft.com/office/drawing/2017/decorative" val="1"/>
              </a:ext>
            </a:extLst>
          </p:cNvPr>
          <p:cNvCxnSpPr>
            <a:cxnSpLocks/>
            <a:stCxn id="79" idx="3"/>
          </p:cNvCxnSpPr>
          <p:nvPr/>
        </p:nvCxnSpPr>
        <p:spPr>
          <a:xfrm>
            <a:off x="3815625" y="4623970"/>
            <a:ext cx="3339643"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7C7F8C9-B402-F996-589D-49E222BE7530}"/>
              </a:ext>
            </a:extLst>
          </p:cNvPr>
          <p:cNvSpPr txBox="1"/>
          <p:nvPr/>
        </p:nvSpPr>
        <p:spPr>
          <a:xfrm>
            <a:off x="3825104" y="4108963"/>
            <a:ext cx="2413155" cy="646331"/>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connects to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via </a:t>
            </a:r>
            <a:r>
              <a:rPr kumimoji="0" lang="en-US" sz="9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Semibold" panose="020B0502040204020203" pitchFamily="34" charset="0"/>
              </a:rPr>
              <a:t>LoadBalancer</a:t>
            </a: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 1433 port or random </a:t>
            </a:r>
            <a:r>
              <a:rPr kumimoji="0" lang="en-US" sz="900" b="0" i="1" u="none" strike="noStrike" kern="1200" cap="none" spc="0" normalizeH="0" baseline="0" noProof="0" err="1">
                <a:ln>
                  <a:noFill/>
                </a:ln>
                <a:solidFill>
                  <a:srgbClr val="FFFFFF"/>
                </a:solidFill>
                <a:effectLst/>
                <a:uLnTx/>
                <a:uFillTx/>
                <a:latin typeface="Tenorite" panose="00000500000000000000" pitchFamily="2" charset="0"/>
                <a:ea typeface="+mn-ea"/>
                <a:cs typeface="Segoe UI Semibold" panose="020B0502040204020203" pitchFamily="34" charset="0"/>
              </a:rPr>
              <a:t>NodePort</a:t>
            </a: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 port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endParaRPr>
          </a:p>
        </p:txBody>
      </p:sp>
      <p:cxnSp>
        <p:nvCxnSpPr>
          <p:cNvPr id="107" name="Connector: Elbow 106">
            <a:extLst>
              <a:ext uri="{FF2B5EF4-FFF2-40B4-BE49-F238E27FC236}">
                <a16:creationId xmlns:a16="http://schemas.microsoft.com/office/drawing/2014/main" id="{51386747-A409-1179-B204-E5BD8163D434}"/>
              </a:ext>
              <a:ext uri="{C183D7F6-B498-43B3-948B-1728B52AA6E4}">
                <adec:decorative xmlns:adec="http://schemas.microsoft.com/office/drawing/2017/decorative" val="1"/>
              </a:ext>
            </a:extLst>
          </p:cNvPr>
          <p:cNvCxnSpPr>
            <a:cxnSpLocks/>
            <a:stCxn id="77" idx="3"/>
            <a:endCxn id="26" idx="1"/>
          </p:cNvCxnSpPr>
          <p:nvPr/>
        </p:nvCxnSpPr>
        <p:spPr>
          <a:xfrm>
            <a:off x="3818016" y="3445971"/>
            <a:ext cx="3337252" cy="1028049"/>
          </a:xfrm>
          <a:prstGeom prst="bentConnector3">
            <a:avLst>
              <a:gd name="adj1" fmla="val 69753"/>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D3129EF9-1233-8BF7-B4D6-74AA2FF27935}"/>
              </a:ext>
            </a:extLst>
          </p:cNvPr>
          <p:cNvSpPr txBox="1"/>
          <p:nvPr/>
        </p:nvSpPr>
        <p:spPr>
          <a:xfrm>
            <a:off x="3862151" y="3036636"/>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SSIS proxy forwards database connection requests to Arc-enabled SQL MI</a:t>
            </a:r>
          </a:p>
        </p:txBody>
      </p:sp>
      <p:sp>
        <p:nvSpPr>
          <p:cNvPr id="112" name="Oval 111">
            <a:extLst>
              <a:ext uri="{FF2B5EF4-FFF2-40B4-BE49-F238E27FC236}">
                <a16:creationId xmlns:a16="http://schemas.microsoft.com/office/drawing/2014/main" id="{461D4C88-DC4D-80BC-B2A3-A42C3D0EF649}"/>
              </a:ext>
            </a:extLst>
          </p:cNvPr>
          <p:cNvSpPr/>
          <p:nvPr/>
        </p:nvSpPr>
        <p:spPr>
          <a:xfrm>
            <a:off x="2753537" y="5438091"/>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t>
            </a:r>
          </a:p>
        </p:txBody>
      </p:sp>
      <p:sp>
        <p:nvSpPr>
          <p:cNvPr id="113" name="Oval 112">
            <a:extLst>
              <a:ext uri="{FF2B5EF4-FFF2-40B4-BE49-F238E27FC236}">
                <a16:creationId xmlns:a16="http://schemas.microsoft.com/office/drawing/2014/main" id="{EC2CE25A-5E86-5514-9608-C01DC326E7D4}"/>
              </a:ext>
            </a:extLst>
          </p:cNvPr>
          <p:cNvSpPr/>
          <p:nvPr/>
        </p:nvSpPr>
        <p:spPr>
          <a:xfrm>
            <a:off x="8691460" y="5279078"/>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4</a:t>
            </a:r>
          </a:p>
        </p:txBody>
      </p:sp>
      <p:sp>
        <p:nvSpPr>
          <p:cNvPr id="114" name="Oval 113">
            <a:extLst>
              <a:ext uri="{FF2B5EF4-FFF2-40B4-BE49-F238E27FC236}">
                <a16:creationId xmlns:a16="http://schemas.microsoft.com/office/drawing/2014/main" id="{6C499CF8-4890-FC4E-CD25-BBC40AD32540}"/>
              </a:ext>
            </a:extLst>
          </p:cNvPr>
          <p:cNvSpPr/>
          <p:nvPr/>
        </p:nvSpPr>
        <p:spPr>
          <a:xfrm>
            <a:off x="3963141" y="3969007"/>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115" name="Oval 114">
            <a:extLst>
              <a:ext uri="{FF2B5EF4-FFF2-40B4-BE49-F238E27FC236}">
                <a16:creationId xmlns:a16="http://schemas.microsoft.com/office/drawing/2014/main" id="{EC6172D6-A93F-D955-1075-0FF271F28A44}"/>
              </a:ext>
            </a:extLst>
          </p:cNvPr>
          <p:cNvSpPr/>
          <p:nvPr/>
        </p:nvSpPr>
        <p:spPr>
          <a:xfrm>
            <a:off x="3963141" y="2768153"/>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117" name="TextBox 116">
            <a:extLst>
              <a:ext uri="{FF2B5EF4-FFF2-40B4-BE49-F238E27FC236}">
                <a16:creationId xmlns:a16="http://schemas.microsoft.com/office/drawing/2014/main" id="{96B0449E-C622-E2FC-3CD5-44372D61D763}"/>
              </a:ext>
            </a:extLst>
          </p:cNvPr>
          <p:cNvSpPr txBox="1"/>
          <p:nvPr/>
        </p:nvSpPr>
        <p:spPr>
          <a:xfrm>
            <a:off x="9480842" y="6129600"/>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38" name="Group 137">
            <a:extLst>
              <a:ext uri="{FF2B5EF4-FFF2-40B4-BE49-F238E27FC236}">
                <a16:creationId xmlns:a16="http://schemas.microsoft.com/office/drawing/2014/main" id="{408C361E-3C86-6AF2-959B-CAACC57D4BE9}"/>
              </a:ext>
              <a:ext uri="{C183D7F6-B498-43B3-948B-1728B52AA6E4}">
                <adec:decorative xmlns:adec="http://schemas.microsoft.com/office/drawing/2017/decorative" val="1"/>
              </a:ext>
            </a:extLst>
          </p:cNvPr>
          <p:cNvGrpSpPr/>
          <p:nvPr/>
        </p:nvGrpSpPr>
        <p:grpSpPr>
          <a:xfrm>
            <a:off x="5115330" y="1114923"/>
            <a:ext cx="4473541" cy="955601"/>
            <a:chOff x="4511392" y="1116533"/>
            <a:chExt cx="4473541" cy="955601"/>
          </a:xfrm>
        </p:grpSpPr>
        <p:grpSp>
          <p:nvGrpSpPr>
            <p:cNvPr id="127" name="Group 126">
              <a:extLst>
                <a:ext uri="{FF2B5EF4-FFF2-40B4-BE49-F238E27FC236}">
                  <a16:creationId xmlns:a16="http://schemas.microsoft.com/office/drawing/2014/main" id="{90B45524-5701-19EC-B2E7-4467C73FF2FF}"/>
                </a:ext>
              </a:extLst>
            </p:cNvPr>
            <p:cNvGrpSpPr/>
            <p:nvPr/>
          </p:nvGrpSpPr>
          <p:grpSpPr>
            <a:xfrm>
              <a:off x="4511392" y="1116533"/>
              <a:ext cx="1645920" cy="955601"/>
              <a:chOff x="1706182" y="305358"/>
              <a:chExt cx="1645920" cy="955601"/>
            </a:xfrm>
          </p:grpSpPr>
          <p:sp>
            <p:nvSpPr>
              <p:cNvPr id="120" name="TextBox 119">
                <a:extLst>
                  <a:ext uri="{FF2B5EF4-FFF2-40B4-BE49-F238E27FC236}">
                    <a16:creationId xmlns:a16="http://schemas.microsoft.com/office/drawing/2014/main" id="{1C9E0E94-10EC-4D2F-6C88-41427C03914F}"/>
                  </a:ext>
                  <a:ext uri="{C183D7F6-B498-43B3-948B-1728B52AA6E4}">
                    <adec:decorative xmlns:adec="http://schemas.microsoft.com/office/drawing/2017/decorative" val="1"/>
                  </a:ext>
                </a:extLst>
              </p:cNvPr>
              <p:cNvSpPr txBox="1"/>
              <p:nvPr/>
            </p:nvSpPr>
            <p:spPr>
              <a:xfrm>
                <a:off x="1706182" y="305358"/>
                <a:ext cx="1645920"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Factory</a:t>
                </a:r>
              </a:p>
            </p:txBody>
          </p:sp>
          <p:pic>
            <p:nvPicPr>
              <p:cNvPr id="122" name="Graphic 121">
                <a:extLst>
                  <a:ext uri="{FF2B5EF4-FFF2-40B4-BE49-F238E27FC236}">
                    <a16:creationId xmlns:a16="http://schemas.microsoft.com/office/drawing/2014/main" id="{640948DE-7DA1-5436-1298-3FF86AC9CB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46262" y="784198"/>
                <a:ext cx="365760" cy="365760"/>
              </a:xfrm>
              <a:prstGeom prst="rect">
                <a:avLst/>
              </a:prstGeom>
            </p:spPr>
          </p:pic>
        </p:grpSp>
        <p:grpSp>
          <p:nvGrpSpPr>
            <p:cNvPr id="126" name="Group 125">
              <a:extLst>
                <a:ext uri="{FF2B5EF4-FFF2-40B4-BE49-F238E27FC236}">
                  <a16:creationId xmlns:a16="http://schemas.microsoft.com/office/drawing/2014/main" id="{F763368F-7322-069D-11AF-6DA8136AC1C8}"/>
                </a:ext>
              </a:extLst>
            </p:cNvPr>
            <p:cNvGrpSpPr/>
            <p:nvPr/>
          </p:nvGrpSpPr>
          <p:grpSpPr>
            <a:xfrm>
              <a:off x="7337066" y="1116533"/>
              <a:ext cx="1647867" cy="955601"/>
              <a:chOff x="1704235" y="1422728"/>
              <a:chExt cx="1647867" cy="955601"/>
            </a:xfrm>
          </p:grpSpPr>
          <p:sp>
            <p:nvSpPr>
              <p:cNvPr id="124" name="TextBox 123">
                <a:extLst>
                  <a:ext uri="{FF2B5EF4-FFF2-40B4-BE49-F238E27FC236}">
                    <a16:creationId xmlns:a16="http://schemas.microsoft.com/office/drawing/2014/main" id="{06F169C2-F5A1-912B-10F1-DAB1254F9B8B}"/>
                  </a:ext>
                  <a:ext uri="{C183D7F6-B498-43B3-948B-1728B52AA6E4}">
                    <adec:decorative xmlns:adec="http://schemas.microsoft.com/office/drawing/2017/decorative" val="1"/>
                  </a:ext>
                </a:extLst>
              </p:cNvPr>
              <p:cNvSpPr txBox="1"/>
              <p:nvPr/>
            </p:nvSpPr>
            <p:spPr>
              <a:xfrm>
                <a:off x="1704235" y="1422728"/>
                <a:ext cx="1647867"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Synapse Analytics</a:t>
                </a:r>
              </a:p>
            </p:txBody>
          </p:sp>
          <p:pic>
            <p:nvPicPr>
              <p:cNvPr id="125" name="Graphic 124">
                <a:extLst>
                  <a:ext uri="{FF2B5EF4-FFF2-40B4-BE49-F238E27FC236}">
                    <a16:creationId xmlns:a16="http://schemas.microsoft.com/office/drawing/2014/main" id="{6A5456DE-FA05-3179-F841-30811FB3E3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45288" y="1896657"/>
                <a:ext cx="365760" cy="365760"/>
              </a:xfrm>
              <a:prstGeom prst="rect">
                <a:avLst/>
              </a:prstGeom>
            </p:spPr>
          </p:pic>
        </p:grpSp>
        <p:cxnSp>
          <p:nvCxnSpPr>
            <p:cNvPr id="128" name="Straight Arrow Connector 127">
              <a:extLst>
                <a:ext uri="{FF2B5EF4-FFF2-40B4-BE49-F238E27FC236}">
                  <a16:creationId xmlns:a16="http://schemas.microsoft.com/office/drawing/2014/main" id="{D47F5DC6-D385-FB25-CCB9-06BD06BA24A5}"/>
                </a:ext>
              </a:extLst>
            </p:cNvPr>
            <p:cNvCxnSpPr>
              <a:cxnSpLocks/>
              <a:stCxn id="120" idx="3"/>
              <a:endCxn id="124" idx="1"/>
            </p:cNvCxnSpPr>
            <p:nvPr/>
          </p:nvCxnSpPr>
          <p:spPr>
            <a:xfrm>
              <a:off x="6157312" y="1594334"/>
              <a:ext cx="117975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8EC593-906B-5D8C-7BCD-1BCA5D038B8E}"/>
                </a:ext>
              </a:extLst>
            </p:cNvPr>
            <p:cNvSpPr txBox="1"/>
            <p:nvPr/>
          </p:nvSpPr>
          <p:spPr>
            <a:xfrm>
              <a:off x="5579987" y="1237904"/>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ingestion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grpSp>
      <p:pic>
        <p:nvPicPr>
          <p:cNvPr id="133" name="Graphic 132">
            <a:extLst>
              <a:ext uri="{FF2B5EF4-FFF2-40B4-BE49-F238E27FC236}">
                <a16:creationId xmlns:a16="http://schemas.microsoft.com/office/drawing/2014/main" id="{2EC63345-25F6-030F-0EF0-D05CC3ABBCD7}"/>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95869" y="808958"/>
            <a:ext cx="428946" cy="428946"/>
          </a:xfrm>
          <a:prstGeom prst="rect">
            <a:avLst/>
          </a:prstGeom>
        </p:spPr>
      </p:pic>
      <p:sp>
        <p:nvSpPr>
          <p:cNvPr id="134" name="TextBox 133">
            <a:extLst>
              <a:ext uri="{FF2B5EF4-FFF2-40B4-BE49-F238E27FC236}">
                <a16:creationId xmlns:a16="http://schemas.microsoft.com/office/drawing/2014/main" id="{823FC367-66A4-CCAB-5C18-2DC90F87CBFF}"/>
              </a:ext>
            </a:extLst>
          </p:cNvPr>
          <p:cNvSpPr txBox="1"/>
          <p:nvPr/>
        </p:nvSpPr>
        <p:spPr>
          <a:xfrm>
            <a:off x="3695869" y="1619201"/>
            <a:ext cx="1384312"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Data Factory connects to SSIS proxy</a:t>
            </a:r>
          </a:p>
        </p:txBody>
      </p:sp>
      <p:cxnSp>
        <p:nvCxnSpPr>
          <p:cNvPr id="135" name="Connector: Elbow 134">
            <a:extLst>
              <a:ext uri="{FF2B5EF4-FFF2-40B4-BE49-F238E27FC236}">
                <a16:creationId xmlns:a16="http://schemas.microsoft.com/office/drawing/2014/main" id="{78187E58-6F4B-9221-040F-6F60ACEE590C}"/>
              </a:ext>
              <a:ext uri="{C183D7F6-B498-43B3-948B-1728B52AA6E4}">
                <adec:decorative xmlns:adec="http://schemas.microsoft.com/office/drawing/2017/decorative" val="1"/>
              </a:ext>
            </a:extLst>
          </p:cNvPr>
          <p:cNvCxnSpPr>
            <a:cxnSpLocks/>
            <a:stCxn id="120" idx="1"/>
            <a:endCxn id="77" idx="0"/>
          </p:cNvCxnSpPr>
          <p:nvPr/>
        </p:nvCxnSpPr>
        <p:spPr>
          <a:xfrm rot="10800000" flipV="1">
            <a:off x="3127080" y="1592724"/>
            <a:ext cx="1988250" cy="1375446"/>
          </a:xfrm>
          <a:prstGeom prst="bentConnector2">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E2028EBD-6624-F1C7-0FD5-59AD776E2352}"/>
              </a:ext>
            </a:extLst>
          </p:cNvPr>
          <p:cNvSpPr/>
          <p:nvPr/>
        </p:nvSpPr>
        <p:spPr>
          <a:xfrm>
            <a:off x="4705586" y="2013706"/>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pic>
        <p:nvPicPr>
          <p:cNvPr id="140" name="Graphic 139">
            <a:extLst>
              <a:ext uri="{FF2B5EF4-FFF2-40B4-BE49-F238E27FC236}">
                <a16:creationId xmlns:a16="http://schemas.microsoft.com/office/drawing/2014/main" id="{0B8F2DAE-F5EE-8B3C-46F8-BE9F118A2F89}"/>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2958" y="4399467"/>
            <a:ext cx="457200" cy="457200"/>
          </a:xfrm>
          <a:prstGeom prst="rect">
            <a:avLst/>
          </a:prstGeom>
        </p:spPr>
      </p:pic>
      <p:cxnSp>
        <p:nvCxnSpPr>
          <p:cNvPr id="141" name="Straight Arrow Connector 140">
            <a:extLst>
              <a:ext uri="{FF2B5EF4-FFF2-40B4-BE49-F238E27FC236}">
                <a16:creationId xmlns:a16="http://schemas.microsoft.com/office/drawing/2014/main" id="{A75D38AA-42EE-EDB9-A6F3-A44AD67B1892}"/>
              </a:ext>
              <a:ext uri="{C183D7F6-B498-43B3-948B-1728B52AA6E4}">
                <adec:decorative xmlns:adec="http://schemas.microsoft.com/office/drawing/2017/decorative" val="1"/>
              </a:ext>
            </a:extLst>
          </p:cNvPr>
          <p:cNvCxnSpPr>
            <a:cxnSpLocks/>
            <a:stCxn id="140" idx="3"/>
            <a:endCxn id="79" idx="1"/>
          </p:cNvCxnSpPr>
          <p:nvPr/>
        </p:nvCxnSpPr>
        <p:spPr>
          <a:xfrm flipV="1">
            <a:off x="600158" y="4623970"/>
            <a:ext cx="1833594" cy="4097"/>
          </a:xfrm>
          <a:prstGeom prst="straightConnector1">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16A07E9-6D49-FC80-4A3B-F4DCB615E7D7}"/>
              </a:ext>
            </a:extLst>
          </p:cNvPr>
          <p:cNvSpPr txBox="1"/>
          <p:nvPr/>
        </p:nvSpPr>
        <p:spPr>
          <a:xfrm>
            <a:off x="580791" y="4217850"/>
            <a:ext cx="1610367"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 access web application</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sp>
        <p:nvSpPr>
          <p:cNvPr id="145" name="Oval 144">
            <a:extLst>
              <a:ext uri="{FF2B5EF4-FFF2-40B4-BE49-F238E27FC236}">
                <a16:creationId xmlns:a16="http://schemas.microsoft.com/office/drawing/2014/main" id="{6F75D830-1FB1-2AA8-B1D4-EAA163A5B377}"/>
              </a:ext>
            </a:extLst>
          </p:cNvPr>
          <p:cNvSpPr/>
          <p:nvPr/>
        </p:nvSpPr>
        <p:spPr>
          <a:xfrm>
            <a:off x="547165" y="3948365"/>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146" name="TextBox 145">
            <a:extLst>
              <a:ext uri="{FF2B5EF4-FFF2-40B4-BE49-F238E27FC236}">
                <a16:creationId xmlns:a16="http://schemas.microsoft.com/office/drawing/2014/main" id="{F01C86E0-B0D2-D22A-1256-C8D8C1D59F63}"/>
              </a:ext>
            </a:extLst>
          </p:cNvPr>
          <p:cNvSpPr txBox="1"/>
          <p:nvPr/>
        </p:nvSpPr>
        <p:spPr>
          <a:xfrm>
            <a:off x="-76328" y="4886325"/>
            <a:ext cx="897813" cy="430887"/>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Application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a:t>
            </a:r>
          </a:p>
        </p:txBody>
      </p:sp>
      <p:sp>
        <p:nvSpPr>
          <p:cNvPr id="148" name="Title 1">
            <a:extLst>
              <a:ext uri="{FF2B5EF4-FFF2-40B4-BE49-F238E27FC236}">
                <a16:creationId xmlns:a16="http://schemas.microsoft.com/office/drawing/2014/main" id="{2EF8831F-3833-3B72-855E-56FB0F8BA826}"/>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Client-Server network connectivity flow example</a:t>
            </a:r>
            <a:endParaRPr lang="en-US" sz="2000">
              <a:latin typeface="Tenorite" panose="00000500000000000000" pitchFamily="2" charset="0"/>
            </a:endParaRPr>
          </a:p>
        </p:txBody>
      </p:sp>
    </p:spTree>
    <p:extLst>
      <p:ext uri="{BB962C8B-B14F-4D97-AF65-F5344CB8AC3E}">
        <p14:creationId xmlns:p14="http://schemas.microsoft.com/office/powerpoint/2010/main" val="14227615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C2E22A2C-580F-62A2-BE88-9F6983D3A6BA}"/>
              </a:ext>
              <a:ext uri="{C183D7F6-B498-43B3-948B-1728B52AA6E4}">
                <adec:decorative xmlns:adec="http://schemas.microsoft.com/office/drawing/2017/decorative" val="1"/>
              </a:ext>
            </a:extLst>
          </p:cNvPr>
          <p:cNvGrpSpPr/>
          <p:nvPr/>
        </p:nvGrpSpPr>
        <p:grpSpPr>
          <a:xfrm>
            <a:off x="47857" y="1138871"/>
            <a:ext cx="12096286" cy="5492939"/>
            <a:chOff x="95714" y="1138871"/>
            <a:chExt cx="12096286" cy="5492939"/>
          </a:xfrm>
        </p:grpSpPr>
        <p:sp>
          <p:nvSpPr>
            <p:cNvPr id="36" name="Rectangle 35">
              <a:extLst>
                <a:ext uri="{FF2B5EF4-FFF2-40B4-BE49-F238E27FC236}">
                  <a16:creationId xmlns:a16="http://schemas.microsoft.com/office/drawing/2014/main" id="{7F145B32-C0E7-F84F-3CBF-F6C6BD5F6A24}"/>
                </a:ext>
              </a:extLst>
            </p:cNvPr>
            <p:cNvSpPr/>
            <p:nvPr/>
          </p:nvSpPr>
          <p:spPr bwMode="auto">
            <a:xfrm>
              <a:off x="1929866" y="3284308"/>
              <a:ext cx="10155812" cy="334750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7" name="TextBox 36">
              <a:extLst>
                <a:ext uri="{FF2B5EF4-FFF2-40B4-BE49-F238E27FC236}">
                  <a16:creationId xmlns:a16="http://schemas.microsoft.com/office/drawing/2014/main" id="{3A6B46CE-AF57-5D2F-42EE-E483E10BC790}"/>
                </a:ext>
              </a:extLst>
            </p:cNvPr>
            <p:cNvSpPr txBox="1"/>
            <p:nvPr/>
          </p:nvSpPr>
          <p:spPr>
            <a:xfrm>
              <a:off x="9514788" y="6028259"/>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2" name="Group 1">
              <a:extLst>
                <a:ext uri="{FF2B5EF4-FFF2-40B4-BE49-F238E27FC236}">
                  <a16:creationId xmlns:a16="http://schemas.microsoft.com/office/drawing/2014/main" id="{59F2CF31-5990-012E-EA9F-46AF51875C28}"/>
                </a:ext>
              </a:extLst>
            </p:cNvPr>
            <p:cNvGrpSpPr/>
            <p:nvPr/>
          </p:nvGrpSpPr>
          <p:grpSpPr>
            <a:xfrm>
              <a:off x="6199363" y="3622692"/>
              <a:ext cx="5621079" cy="2133600"/>
              <a:chOff x="6199363" y="2968170"/>
              <a:chExt cx="5621079" cy="2133600"/>
            </a:xfrm>
          </p:grpSpPr>
          <p:sp>
            <p:nvSpPr>
              <p:cNvPr id="4" name="Rectangle 3">
                <a:extLst>
                  <a:ext uri="{FF2B5EF4-FFF2-40B4-BE49-F238E27FC236}">
                    <a16:creationId xmlns:a16="http://schemas.microsoft.com/office/drawing/2014/main" id="{D34A846B-70E3-D4C8-D19E-A403360333F7}"/>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5" name="Graphic 4" descr="Kuberenetes icon">
                <a:extLst>
                  <a:ext uri="{FF2B5EF4-FFF2-40B4-BE49-F238E27FC236}">
                    <a16:creationId xmlns:a16="http://schemas.microsoft.com/office/drawing/2014/main" id="{C55A8258-207E-9966-2314-3AEB28E1E7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6096" y="3040208"/>
                <a:ext cx="365760" cy="365760"/>
              </a:xfrm>
              <a:prstGeom prst="rect">
                <a:avLst/>
              </a:prstGeom>
            </p:spPr>
          </p:pic>
          <p:grpSp>
            <p:nvGrpSpPr>
              <p:cNvPr id="7" name="Group 6">
                <a:extLst>
                  <a:ext uri="{FF2B5EF4-FFF2-40B4-BE49-F238E27FC236}">
                    <a16:creationId xmlns:a16="http://schemas.microsoft.com/office/drawing/2014/main" id="{14046A0F-BED9-5D14-9302-A0AD52E119BA}"/>
                  </a:ext>
                </a:extLst>
              </p:cNvPr>
              <p:cNvGrpSpPr/>
              <p:nvPr/>
            </p:nvGrpSpPr>
            <p:grpSpPr>
              <a:xfrm>
                <a:off x="6484039" y="3574303"/>
                <a:ext cx="4969524" cy="1360522"/>
                <a:chOff x="1844923" y="2709524"/>
                <a:chExt cx="4969524" cy="1360522"/>
              </a:xfrm>
            </p:grpSpPr>
            <p:sp>
              <p:nvSpPr>
                <p:cNvPr id="8" name="Rectangle 7">
                  <a:extLst>
                    <a:ext uri="{FF2B5EF4-FFF2-40B4-BE49-F238E27FC236}">
                      <a16:creationId xmlns:a16="http://schemas.microsoft.com/office/drawing/2014/main" id="{61D3AA8D-1D0E-FC42-07CE-C0A3B8A9A271}"/>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9" name="Group 8">
                  <a:extLst>
                    <a:ext uri="{FF2B5EF4-FFF2-40B4-BE49-F238E27FC236}">
                      <a16:creationId xmlns:a16="http://schemas.microsoft.com/office/drawing/2014/main" id="{D0D3BFF0-C4CF-C971-530E-F024B568905F}"/>
                    </a:ext>
                  </a:extLst>
                </p:cNvPr>
                <p:cNvGrpSpPr/>
                <p:nvPr/>
              </p:nvGrpSpPr>
              <p:grpSpPr>
                <a:xfrm>
                  <a:off x="2516152" y="3389785"/>
                  <a:ext cx="3709270" cy="438912"/>
                  <a:chOff x="2516153" y="3426085"/>
                  <a:chExt cx="3709270" cy="438912"/>
                </a:xfrm>
              </p:grpSpPr>
              <p:sp>
                <p:nvSpPr>
                  <p:cNvPr id="12" name="Rectangle 11">
                    <a:extLst>
                      <a:ext uri="{FF2B5EF4-FFF2-40B4-BE49-F238E27FC236}">
                        <a16:creationId xmlns:a16="http://schemas.microsoft.com/office/drawing/2014/main" id="{A6DCE93F-278C-547B-C150-7556B3E3207D}"/>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16" name="Rectangle 15">
                    <a:extLst>
                      <a:ext uri="{FF2B5EF4-FFF2-40B4-BE49-F238E27FC236}">
                        <a16:creationId xmlns:a16="http://schemas.microsoft.com/office/drawing/2014/main" id="{C3E2D26C-BF76-3D44-D217-81D8646F6118}"/>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17" name="Straight Connector 16">
                    <a:extLst>
                      <a:ext uri="{FF2B5EF4-FFF2-40B4-BE49-F238E27FC236}">
                        <a16:creationId xmlns:a16="http://schemas.microsoft.com/office/drawing/2014/main" id="{493D7814-200A-DFDE-0062-DD9BC7E96CBD}"/>
                      </a:ext>
                    </a:extLst>
                  </p:cNvPr>
                  <p:cNvCxnSpPr>
                    <a:cxnSpLocks/>
                    <a:stCxn id="12" idx="3"/>
                    <a:endCxn id="16"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 name="Graphic 9">
                  <a:extLst>
                    <a:ext uri="{FF2B5EF4-FFF2-40B4-BE49-F238E27FC236}">
                      <a16:creationId xmlns:a16="http://schemas.microsoft.com/office/drawing/2014/main" id="{2398AB79-BE29-9B9D-C915-07BC3212D1D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1773" y="3111674"/>
                  <a:ext cx="377576" cy="365760"/>
                </a:xfrm>
                <a:prstGeom prst="rect">
                  <a:avLst/>
                </a:prstGeom>
              </p:spPr>
            </p:pic>
            <p:pic>
              <p:nvPicPr>
                <p:cNvPr id="11" name="Graphic 10">
                  <a:extLst>
                    <a:ext uri="{FF2B5EF4-FFF2-40B4-BE49-F238E27FC236}">
                      <a16:creationId xmlns:a16="http://schemas.microsoft.com/office/drawing/2014/main" id="{EBDDB084-5EBC-283B-E031-84742A20108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25" y="3170191"/>
                  <a:ext cx="365760" cy="365760"/>
                </a:xfrm>
                <a:prstGeom prst="rect">
                  <a:avLst/>
                </a:prstGeom>
              </p:spPr>
            </p:pic>
          </p:grpSp>
        </p:grpSp>
        <p:grpSp>
          <p:nvGrpSpPr>
            <p:cNvPr id="18" name="Group 17">
              <a:extLst>
                <a:ext uri="{FF2B5EF4-FFF2-40B4-BE49-F238E27FC236}">
                  <a16:creationId xmlns:a16="http://schemas.microsoft.com/office/drawing/2014/main" id="{9A645B7C-9D81-56FD-F308-77BECD632EE9}"/>
                </a:ext>
              </a:extLst>
            </p:cNvPr>
            <p:cNvGrpSpPr/>
            <p:nvPr/>
          </p:nvGrpSpPr>
          <p:grpSpPr>
            <a:xfrm>
              <a:off x="2219574" y="4650741"/>
              <a:ext cx="1381873" cy="955601"/>
              <a:chOff x="3324447" y="4034969"/>
              <a:chExt cx="1381873" cy="955601"/>
            </a:xfrm>
          </p:grpSpPr>
          <p:sp>
            <p:nvSpPr>
              <p:cNvPr id="19" name="TextBox 18">
                <a:extLst>
                  <a:ext uri="{FF2B5EF4-FFF2-40B4-BE49-F238E27FC236}">
                    <a16:creationId xmlns:a16="http://schemas.microsoft.com/office/drawing/2014/main" id="{F1C8B082-7C1A-FBCF-B4AB-506F6B024227}"/>
                  </a:ext>
                  <a:ext uri="{C183D7F6-B498-43B3-948B-1728B52AA6E4}">
                    <adec:decorative xmlns:adec="http://schemas.microsoft.com/office/drawing/2017/decorative" val="1"/>
                  </a:ext>
                </a:extLst>
              </p:cNvPr>
              <p:cNvSpPr txBox="1"/>
              <p:nvPr/>
            </p:nvSpPr>
            <p:spPr>
              <a:xfrm>
                <a:off x="3324447" y="4034969"/>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Self-Hosted SSIS IR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as a Proxy</a:t>
                </a:r>
              </a:p>
            </p:txBody>
          </p:sp>
          <p:pic>
            <p:nvPicPr>
              <p:cNvPr id="20" name="Graphic 19">
                <a:extLst>
                  <a:ext uri="{FF2B5EF4-FFF2-40B4-BE49-F238E27FC236}">
                    <a16:creationId xmlns:a16="http://schemas.microsoft.com/office/drawing/2014/main" id="{75B3CA59-FBAD-E58C-3C82-DC82390DB2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2503" y="4549484"/>
                <a:ext cx="365760" cy="365760"/>
              </a:xfrm>
              <a:prstGeom prst="rect">
                <a:avLst/>
              </a:prstGeom>
            </p:spPr>
          </p:pic>
        </p:grpSp>
        <p:cxnSp>
          <p:nvCxnSpPr>
            <p:cNvPr id="21" name="Straight Arrow Connector 20">
              <a:extLst>
                <a:ext uri="{FF2B5EF4-FFF2-40B4-BE49-F238E27FC236}">
                  <a16:creationId xmlns:a16="http://schemas.microsoft.com/office/drawing/2014/main" id="{0D52A1C6-55E3-1219-82C1-B065AC6D0BC3}"/>
                </a:ext>
              </a:extLst>
            </p:cNvPr>
            <p:cNvCxnSpPr>
              <a:cxnSpLocks/>
            </p:cNvCxnSpPr>
            <p:nvPr/>
          </p:nvCxnSpPr>
          <p:spPr>
            <a:xfrm>
              <a:off x="3601447" y="5263295"/>
              <a:ext cx="3553821"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4E75CB-E559-97A7-FC97-BC231A81E3A0}"/>
                </a:ext>
              </a:extLst>
            </p:cNvPr>
            <p:cNvCxnSpPr>
              <a:cxnSpLocks/>
              <a:stCxn id="12" idx="1"/>
              <a:endCxn id="19" idx="3"/>
            </p:cNvCxnSpPr>
            <p:nvPr/>
          </p:nvCxnSpPr>
          <p:spPr>
            <a:xfrm flipH="1">
              <a:off x="3601447" y="5128542"/>
              <a:ext cx="3553821"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9984BD-E8EB-1273-B1BF-796DEE252D70}"/>
                </a:ext>
              </a:extLst>
            </p:cNvPr>
            <p:cNvSpPr txBox="1"/>
            <p:nvPr/>
          </p:nvSpPr>
          <p:spPr>
            <a:xfrm>
              <a:off x="4109503" y="5296633"/>
              <a:ext cx="1930497"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SSIS proxy forwards connection request to Arc-enabled SQL MI</a:t>
              </a:r>
            </a:p>
          </p:txBody>
        </p:sp>
        <p:sp>
          <p:nvSpPr>
            <p:cNvPr id="30" name="TextBox 29">
              <a:extLst>
                <a:ext uri="{FF2B5EF4-FFF2-40B4-BE49-F238E27FC236}">
                  <a16:creationId xmlns:a16="http://schemas.microsoft.com/office/drawing/2014/main" id="{BC9F13B8-6575-A876-9A48-859EDDC38F23}"/>
                </a:ext>
              </a:extLst>
            </p:cNvPr>
            <p:cNvSpPr txBox="1"/>
            <p:nvPr/>
          </p:nvSpPr>
          <p:spPr>
            <a:xfrm>
              <a:off x="3832664" y="4725873"/>
              <a:ext cx="2483210"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verifies SQL credentials and allows connection to the database</a:t>
              </a:r>
            </a:p>
          </p:txBody>
        </p:sp>
        <p:sp>
          <p:nvSpPr>
            <p:cNvPr id="33" name="Oval 32">
              <a:extLst>
                <a:ext uri="{FF2B5EF4-FFF2-40B4-BE49-F238E27FC236}">
                  <a16:creationId xmlns:a16="http://schemas.microsoft.com/office/drawing/2014/main" id="{9BD87D60-C8D1-986F-EEB0-A5528A7ABC85}"/>
                </a:ext>
              </a:extLst>
            </p:cNvPr>
            <p:cNvSpPr/>
            <p:nvPr/>
          </p:nvSpPr>
          <p:spPr>
            <a:xfrm>
              <a:off x="3964013" y="5347998"/>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a:t>
              </a:r>
            </a:p>
          </p:txBody>
        </p:sp>
        <p:sp>
          <p:nvSpPr>
            <p:cNvPr id="35" name="Oval 34">
              <a:extLst>
                <a:ext uri="{FF2B5EF4-FFF2-40B4-BE49-F238E27FC236}">
                  <a16:creationId xmlns:a16="http://schemas.microsoft.com/office/drawing/2014/main" id="{9AE0201C-6FBE-C6A2-5179-6E298BB3B2B2}"/>
                </a:ext>
              </a:extLst>
            </p:cNvPr>
            <p:cNvSpPr/>
            <p:nvPr/>
          </p:nvSpPr>
          <p:spPr>
            <a:xfrm>
              <a:off x="3656244" y="4769520"/>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3b</a:t>
              </a:r>
            </a:p>
          </p:txBody>
        </p:sp>
        <p:sp>
          <p:nvSpPr>
            <p:cNvPr id="40" name="TextBox 39">
              <a:extLst>
                <a:ext uri="{FF2B5EF4-FFF2-40B4-BE49-F238E27FC236}">
                  <a16:creationId xmlns:a16="http://schemas.microsoft.com/office/drawing/2014/main" id="{3FA7ECA7-343F-5D0E-E90E-56BC79C80419}"/>
                </a:ext>
                <a:ext uri="{C183D7F6-B498-43B3-948B-1728B52AA6E4}">
                  <adec:decorative xmlns:adec="http://schemas.microsoft.com/office/drawing/2017/decorative" val="1"/>
                </a:ext>
              </a:extLst>
            </p:cNvPr>
            <p:cNvSpPr txBox="1"/>
            <p:nvPr/>
          </p:nvSpPr>
          <p:spPr>
            <a:xfrm>
              <a:off x="3643492" y="1138871"/>
              <a:ext cx="6925271" cy="16617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1" name="Group 40">
              <a:extLst>
                <a:ext uri="{FF2B5EF4-FFF2-40B4-BE49-F238E27FC236}">
                  <a16:creationId xmlns:a16="http://schemas.microsoft.com/office/drawing/2014/main" id="{83B6DEA6-081F-9F18-E770-4773D9F066ED}"/>
                </a:ext>
              </a:extLst>
            </p:cNvPr>
            <p:cNvGrpSpPr/>
            <p:nvPr/>
          </p:nvGrpSpPr>
          <p:grpSpPr>
            <a:xfrm>
              <a:off x="5115330" y="1490310"/>
              <a:ext cx="4473541" cy="955601"/>
              <a:chOff x="4511392" y="1116533"/>
              <a:chExt cx="4473541" cy="955601"/>
            </a:xfrm>
          </p:grpSpPr>
          <p:grpSp>
            <p:nvGrpSpPr>
              <p:cNvPr id="42" name="Group 41">
                <a:extLst>
                  <a:ext uri="{FF2B5EF4-FFF2-40B4-BE49-F238E27FC236}">
                    <a16:creationId xmlns:a16="http://schemas.microsoft.com/office/drawing/2014/main" id="{15FAC4C6-FFB9-352B-12BB-DF3E55F9405C}"/>
                  </a:ext>
                </a:extLst>
              </p:cNvPr>
              <p:cNvGrpSpPr/>
              <p:nvPr/>
            </p:nvGrpSpPr>
            <p:grpSpPr>
              <a:xfrm>
                <a:off x="4511392" y="1116533"/>
                <a:ext cx="1645920" cy="955601"/>
                <a:chOff x="1706182" y="305358"/>
                <a:chExt cx="1645920" cy="955601"/>
              </a:xfrm>
            </p:grpSpPr>
            <p:sp>
              <p:nvSpPr>
                <p:cNvPr id="52" name="TextBox 51">
                  <a:extLst>
                    <a:ext uri="{FF2B5EF4-FFF2-40B4-BE49-F238E27FC236}">
                      <a16:creationId xmlns:a16="http://schemas.microsoft.com/office/drawing/2014/main" id="{7B70C5A5-957E-8F31-711E-7B56208295FC}"/>
                    </a:ext>
                    <a:ext uri="{C183D7F6-B498-43B3-948B-1728B52AA6E4}">
                      <adec:decorative xmlns:adec="http://schemas.microsoft.com/office/drawing/2017/decorative" val="1"/>
                    </a:ext>
                  </a:extLst>
                </p:cNvPr>
                <p:cNvSpPr txBox="1"/>
                <p:nvPr/>
              </p:nvSpPr>
              <p:spPr>
                <a:xfrm>
                  <a:off x="1706182" y="305358"/>
                  <a:ext cx="1645920"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Data Factory</a:t>
                  </a:r>
                </a:p>
              </p:txBody>
            </p:sp>
            <p:pic>
              <p:nvPicPr>
                <p:cNvPr id="53" name="Graphic 52">
                  <a:extLst>
                    <a:ext uri="{FF2B5EF4-FFF2-40B4-BE49-F238E27FC236}">
                      <a16:creationId xmlns:a16="http://schemas.microsoft.com/office/drawing/2014/main" id="{5226AA2F-4816-DEE0-1D52-B4FB549B5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6262" y="784198"/>
                  <a:ext cx="365760" cy="365760"/>
                </a:xfrm>
                <a:prstGeom prst="rect">
                  <a:avLst/>
                </a:prstGeom>
              </p:spPr>
            </p:pic>
          </p:grpSp>
          <p:grpSp>
            <p:nvGrpSpPr>
              <p:cNvPr id="43" name="Group 42">
                <a:extLst>
                  <a:ext uri="{FF2B5EF4-FFF2-40B4-BE49-F238E27FC236}">
                    <a16:creationId xmlns:a16="http://schemas.microsoft.com/office/drawing/2014/main" id="{0A1E48C3-E1C7-D1FC-5086-1BAEBEFDECEA}"/>
                  </a:ext>
                </a:extLst>
              </p:cNvPr>
              <p:cNvGrpSpPr/>
              <p:nvPr/>
            </p:nvGrpSpPr>
            <p:grpSpPr>
              <a:xfrm>
                <a:off x="7337066" y="1116533"/>
                <a:ext cx="1647867" cy="955601"/>
                <a:chOff x="1704235" y="1422728"/>
                <a:chExt cx="1647867" cy="955601"/>
              </a:xfrm>
            </p:grpSpPr>
            <p:sp>
              <p:nvSpPr>
                <p:cNvPr id="49" name="TextBox 48">
                  <a:extLst>
                    <a:ext uri="{FF2B5EF4-FFF2-40B4-BE49-F238E27FC236}">
                      <a16:creationId xmlns:a16="http://schemas.microsoft.com/office/drawing/2014/main" id="{2FF41633-D944-1062-718D-0464A74BABC1}"/>
                    </a:ext>
                    <a:ext uri="{C183D7F6-B498-43B3-948B-1728B52AA6E4}">
                      <adec:decorative xmlns:adec="http://schemas.microsoft.com/office/drawing/2017/decorative" val="1"/>
                    </a:ext>
                  </a:extLst>
                </p:cNvPr>
                <p:cNvSpPr txBox="1"/>
                <p:nvPr/>
              </p:nvSpPr>
              <p:spPr>
                <a:xfrm>
                  <a:off x="1704235" y="1422728"/>
                  <a:ext cx="1647867"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Synapse Analytics</a:t>
                  </a:r>
                </a:p>
              </p:txBody>
            </p:sp>
            <p:pic>
              <p:nvPicPr>
                <p:cNvPr id="50" name="Graphic 49">
                  <a:extLst>
                    <a:ext uri="{FF2B5EF4-FFF2-40B4-BE49-F238E27FC236}">
                      <a16:creationId xmlns:a16="http://schemas.microsoft.com/office/drawing/2014/main" id="{66E7033F-A34A-B166-31AA-7CC72DA43B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5288" y="1896657"/>
                  <a:ext cx="365760" cy="365760"/>
                </a:xfrm>
                <a:prstGeom prst="rect">
                  <a:avLst/>
                </a:prstGeom>
              </p:spPr>
            </p:pic>
          </p:grpSp>
          <p:cxnSp>
            <p:nvCxnSpPr>
              <p:cNvPr id="47" name="Straight Arrow Connector 46">
                <a:extLst>
                  <a:ext uri="{FF2B5EF4-FFF2-40B4-BE49-F238E27FC236}">
                    <a16:creationId xmlns:a16="http://schemas.microsoft.com/office/drawing/2014/main" id="{2C69A999-5630-B8F3-AF39-2EFDC6B92EF5}"/>
                  </a:ext>
                </a:extLst>
              </p:cNvPr>
              <p:cNvCxnSpPr>
                <a:cxnSpLocks/>
                <a:stCxn id="52" idx="3"/>
                <a:endCxn id="49" idx="1"/>
              </p:cNvCxnSpPr>
              <p:nvPr/>
            </p:nvCxnSpPr>
            <p:spPr>
              <a:xfrm>
                <a:off x="6157312" y="1594334"/>
                <a:ext cx="117975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28D81D7-8E03-505D-4A6F-A4C0D1100D83}"/>
                  </a:ext>
                </a:extLst>
              </p:cNvPr>
              <p:cNvSpPr txBox="1"/>
              <p:nvPr/>
            </p:nvSpPr>
            <p:spPr>
              <a:xfrm>
                <a:off x="5579987" y="1237904"/>
                <a:ext cx="2326429" cy="369332"/>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ingestion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over HTTPs/443</a:t>
                </a:r>
              </a:p>
            </p:txBody>
          </p:sp>
        </p:grpSp>
        <p:pic>
          <p:nvPicPr>
            <p:cNvPr id="54" name="Graphic 53">
              <a:extLst>
                <a:ext uri="{FF2B5EF4-FFF2-40B4-BE49-F238E27FC236}">
                  <a16:creationId xmlns:a16="http://schemas.microsoft.com/office/drawing/2014/main" id="{AD9DB28F-282D-2970-4159-B0A1F0B4E526}"/>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5869" y="1184345"/>
              <a:ext cx="428946" cy="428946"/>
            </a:xfrm>
            <a:prstGeom prst="rect">
              <a:avLst/>
            </a:prstGeom>
          </p:spPr>
        </p:pic>
        <p:sp>
          <p:nvSpPr>
            <p:cNvPr id="58" name="TextBox 57">
              <a:extLst>
                <a:ext uri="{FF2B5EF4-FFF2-40B4-BE49-F238E27FC236}">
                  <a16:creationId xmlns:a16="http://schemas.microsoft.com/office/drawing/2014/main" id="{D9C424AC-6E4A-1E4B-61CA-C18E72B9FEFF}"/>
                </a:ext>
              </a:extLst>
            </p:cNvPr>
            <p:cNvSpPr txBox="1"/>
            <p:nvPr/>
          </p:nvSpPr>
          <p:spPr>
            <a:xfrm>
              <a:off x="2719420" y="2852964"/>
              <a:ext cx="2958986" cy="369332"/>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Azure Data Factory connects to Arc-enabled SQL MI using SQL authentication for pulling on-premises data</a:t>
              </a:r>
            </a:p>
          </p:txBody>
        </p:sp>
        <p:cxnSp>
          <p:nvCxnSpPr>
            <p:cNvPr id="59" name="Connector: Elbow 58">
              <a:extLst>
                <a:ext uri="{FF2B5EF4-FFF2-40B4-BE49-F238E27FC236}">
                  <a16:creationId xmlns:a16="http://schemas.microsoft.com/office/drawing/2014/main" id="{D2AAEF4D-7F9C-5078-9248-B4FA604CA17D}"/>
                </a:ext>
              </a:extLst>
            </p:cNvPr>
            <p:cNvCxnSpPr>
              <a:cxnSpLocks/>
              <a:stCxn id="52" idx="2"/>
              <a:endCxn id="19" idx="0"/>
            </p:cNvCxnSpPr>
            <p:nvPr/>
          </p:nvCxnSpPr>
          <p:spPr>
            <a:xfrm rot="5400000">
              <a:off x="3321986" y="2034437"/>
              <a:ext cx="2204830" cy="3027779"/>
            </a:xfrm>
            <a:prstGeom prst="bentConnector3">
              <a:avLst>
                <a:gd name="adj1" fmla="val 50000"/>
              </a:avLst>
            </a:prstGeom>
            <a:ln w="12700">
              <a:solidFill>
                <a:srgbClr val="CC66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59FFED8-F318-CD37-05FA-C8EEDD0B5A37}"/>
                </a:ext>
              </a:extLst>
            </p:cNvPr>
            <p:cNvSpPr/>
            <p:nvPr/>
          </p:nvSpPr>
          <p:spPr>
            <a:xfrm>
              <a:off x="5611626" y="2888384"/>
              <a:ext cx="274320" cy="274320"/>
            </a:xfrm>
            <a:prstGeom prst="ellipse">
              <a:avLst/>
            </a:prstGeom>
            <a:solidFill>
              <a:srgbClr val="CC66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sp>
          <p:nvSpPr>
            <p:cNvPr id="66" name="TextBox 65">
              <a:extLst>
                <a:ext uri="{FF2B5EF4-FFF2-40B4-BE49-F238E27FC236}">
                  <a16:creationId xmlns:a16="http://schemas.microsoft.com/office/drawing/2014/main" id="{E1B0A5C5-1608-1ABE-25BE-18A149818999}"/>
                </a:ext>
              </a:extLst>
            </p:cNvPr>
            <p:cNvSpPr txBox="1"/>
            <p:nvPr/>
          </p:nvSpPr>
          <p:spPr>
            <a:xfrm>
              <a:off x="1115200" y="1453597"/>
              <a:ext cx="2540615" cy="507831"/>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Data engineer configures Azure Data Factory to integrate with Arc-enabled SQL MI for data extraction using SQL authentication</a:t>
              </a:r>
            </a:p>
          </p:txBody>
        </p:sp>
        <p:pic>
          <p:nvPicPr>
            <p:cNvPr id="70" name="Graphic 69">
              <a:extLst>
                <a:ext uri="{FF2B5EF4-FFF2-40B4-BE49-F238E27FC236}">
                  <a16:creationId xmlns:a16="http://schemas.microsoft.com/office/drawing/2014/main" id="{5EB28C61-F153-BE9C-8F0C-24F11662B45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7156" y="1784172"/>
              <a:ext cx="375378" cy="375378"/>
            </a:xfrm>
            <a:prstGeom prst="rect">
              <a:avLst/>
            </a:prstGeom>
          </p:spPr>
        </p:pic>
        <p:sp>
          <p:nvSpPr>
            <p:cNvPr id="72" name="TextBox 71">
              <a:extLst>
                <a:ext uri="{FF2B5EF4-FFF2-40B4-BE49-F238E27FC236}">
                  <a16:creationId xmlns:a16="http://schemas.microsoft.com/office/drawing/2014/main" id="{16DF80B6-F528-0C7D-D0CE-C82C85208969}"/>
                </a:ext>
              </a:extLst>
            </p:cNvPr>
            <p:cNvSpPr txBox="1"/>
            <p:nvPr/>
          </p:nvSpPr>
          <p:spPr>
            <a:xfrm>
              <a:off x="95714" y="2127347"/>
              <a:ext cx="1494866" cy="43088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Data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engineer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Arrow Connector 73">
              <a:extLst>
                <a:ext uri="{FF2B5EF4-FFF2-40B4-BE49-F238E27FC236}">
                  <a16:creationId xmlns:a16="http://schemas.microsoft.com/office/drawing/2014/main" id="{A08F9D09-F373-1849-4FA9-28A41A137F1D}"/>
                </a:ext>
              </a:extLst>
            </p:cNvPr>
            <p:cNvCxnSpPr>
              <a:cxnSpLocks/>
              <a:stCxn id="70" idx="3"/>
              <a:endCxn id="52" idx="1"/>
            </p:cNvCxnSpPr>
            <p:nvPr/>
          </p:nvCxnSpPr>
          <p:spPr>
            <a:xfrm flipV="1">
              <a:off x="1032534" y="1968111"/>
              <a:ext cx="4082796" cy="3750"/>
            </a:xfrm>
            <a:prstGeom prst="straightConnector1">
              <a:avLst/>
            </a:prstGeom>
            <a:ln w="127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E56838B-5F72-9472-EB3F-B6D1451B6384}"/>
                </a:ext>
              </a:extLst>
            </p:cNvPr>
            <p:cNvSpPr/>
            <p:nvPr/>
          </p:nvSpPr>
          <p:spPr>
            <a:xfrm>
              <a:off x="895374" y="1412967"/>
              <a:ext cx="274320" cy="274320"/>
            </a:xfrm>
            <a:prstGeom prst="ellipse">
              <a:avLst/>
            </a:prstGeom>
            <a:solidFill>
              <a:srgbClr val="FFCC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grpSp>
      <p:sp>
        <p:nvSpPr>
          <p:cNvPr id="81" name="Title 1">
            <a:extLst>
              <a:ext uri="{FF2B5EF4-FFF2-40B4-BE49-F238E27FC236}">
                <a16:creationId xmlns:a16="http://schemas.microsoft.com/office/drawing/2014/main" id="{0ED0C4F4-A12D-A96D-A1EA-4579B6D461E6}"/>
              </a:ext>
            </a:extLst>
          </p:cNvPr>
          <p:cNvSpPr>
            <a:spLocks noGrp="1"/>
          </p:cNvSpPr>
          <p:nvPr>
            <p:ph type="title"/>
          </p:nvPr>
        </p:nvSpPr>
        <p:spPr>
          <a:xfrm>
            <a:off x="177089" y="13279"/>
            <a:ext cx="12845439"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SSIS SQL authentication secured access flow example</a:t>
            </a:r>
            <a:endParaRPr lang="en-US" sz="2000">
              <a:latin typeface="Tenorite" panose="00000500000000000000" pitchFamily="2" charset="0"/>
            </a:endParaRPr>
          </a:p>
        </p:txBody>
      </p:sp>
    </p:spTree>
    <p:extLst>
      <p:ext uri="{BB962C8B-B14F-4D97-AF65-F5344CB8AC3E}">
        <p14:creationId xmlns:p14="http://schemas.microsoft.com/office/powerpoint/2010/main" val="12644271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0ED0C4F4-A12D-A96D-A1EA-4579B6D461E6}"/>
              </a:ext>
            </a:extLst>
          </p:cNvPr>
          <p:cNvSpPr>
            <a:spLocks noGrp="1"/>
          </p:cNvSpPr>
          <p:nvPr>
            <p:ph type="title"/>
          </p:nvPr>
        </p:nvSpPr>
        <p:spPr>
          <a:xfrm>
            <a:off x="177089" y="13279"/>
            <a:ext cx="11967855" cy="553998"/>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SQL Managed Instance</a:t>
            </a:r>
            <a:br>
              <a:rPr lang="en-US" sz="2000">
                <a:latin typeface="Tenorite" panose="00000500000000000000" pitchFamily="2" charset="0"/>
                <a:cs typeface="Segoe UI"/>
              </a:rPr>
            </a:br>
            <a:r>
              <a:rPr lang="en-US" sz="1600">
                <a:latin typeface="Tenorite" panose="00000500000000000000" pitchFamily="2" charset="0"/>
                <a:cs typeface="Segoe UI"/>
              </a:rPr>
              <a:t>Active Directory authentication secured access flow example</a:t>
            </a:r>
            <a:endParaRPr lang="en-US" sz="2000">
              <a:latin typeface="Tenorite" panose="00000500000000000000" pitchFamily="2" charset="0"/>
            </a:endParaRPr>
          </a:p>
        </p:txBody>
      </p:sp>
      <p:grpSp>
        <p:nvGrpSpPr>
          <p:cNvPr id="125" name="Group 124">
            <a:extLst>
              <a:ext uri="{FF2B5EF4-FFF2-40B4-BE49-F238E27FC236}">
                <a16:creationId xmlns:a16="http://schemas.microsoft.com/office/drawing/2014/main" id="{14740EC2-5435-0A67-D2AB-56F305746E01}"/>
              </a:ext>
              <a:ext uri="{C183D7F6-B498-43B3-948B-1728B52AA6E4}">
                <adec:decorative xmlns:adec="http://schemas.microsoft.com/office/drawing/2017/decorative" val="1"/>
              </a:ext>
            </a:extLst>
          </p:cNvPr>
          <p:cNvGrpSpPr/>
          <p:nvPr/>
        </p:nvGrpSpPr>
        <p:grpSpPr>
          <a:xfrm>
            <a:off x="-25321" y="1467736"/>
            <a:ext cx="12242642" cy="4149222"/>
            <a:chOff x="-84588" y="2629786"/>
            <a:chExt cx="12242642" cy="4149222"/>
          </a:xfrm>
        </p:grpSpPr>
        <p:sp>
          <p:nvSpPr>
            <p:cNvPr id="3" name="Rectangle 2">
              <a:extLst>
                <a:ext uri="{FF2B5EF4-FFF2-40B4-BE49-F238E27FC236}">
                  <a16:creationId xmlns:a16="http://schemas.microsoft.com/office/drawing/2014/main" id="{0BCF8503-AB0E-D1D8-7EAF-397E363F96FF}"/>
                </a:ext>
              </a:extLst>
            </p:cNvPr>
            <p:cNvSpPr/>
            <p:nvPr/>
          </p:nvSpPr>
          <p:spPr bwMode="auto">
            <a:xfrm>
              <a:off x="2150514" y="2629786"/>
              <a:ext cx="9935163" cy="4149222"/>
            </a:xfrm>
            <a:prstGeom prst="rect">
              <a:avLst/>
            </a:prstGeom>
            <a:solidFill>
              <a:schemeClr val="accent3">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6" name="Group 5">
              <a:extLst>
                <a:ext uri="{FF2B5EF4-FFF2-40B4-BE49-F238E27FC236}">
                  <a16:creationId xmlns:a16="http://schemas.microsoft.com/office/drawing/2014/main" id="{778F1472-3251-89CE-7A85-4E19B907FF55}"/>
                </a:ext>
              </a:extLst>
            </p:cNvPr>
            <p:cNvGrpSpPr/>
            <p:nvPr/>
          </p:nvGrpSpPr>
          <p:grpSpPr>
            <a:xfrm>
              <a:off x="4733720" y="5490827"/>
              <a:ext cx="1794331" cy="1179682"/>
              <a:chOff x="4508742" y="5229823"/>
              <a:chExt cx="1794331" cy="1179682"/>
            </a:xfrm>
          </p:grpSpPr>
          <p:sp>
            <p:nvSpPr>
              <p:cNvPr id="13" name="TextBox 12">
                <a:extLst>
                  <a:ext uri="{FF2B5EF4-FFF2-40B4-BE49-F238E27FC236}">
                    <a16:creationId xmlns:a16="http://schemas.microsoft.com/office/drawing/2014/main" id="{304ECD6F-D8FF-51B3-3D0B-48D4DE09A973}"/>
                  </a:ext>
                  <a:ext uri="{C183D7F6-B498-43B3-948B-1728B52AA6E4}">
                    <adec:decorative xmlns:adec="http://schemas.microsoft.com/office/drawing/2017/decorative" val="1"/>
                  </a:ext>
                </a:extLst>
              </p:cNvPr>
              <p:cNvSpPr txBox="1"/>
              <p:nvPr/>
            </p:nvSpPr>
            <p:spPr>
              <a:xfrm>
                <a:off x="4508742" y="5229823"/>
                <a:ext cx="1794331" cy="1179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Active Directory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Domain Services (AADS) + DNS</a:t>
                </a:r>
              </a:p>
            </p:txBody>
          </p:sp>
          <p:grpSp>
            <p:nvGrpSpPr>
              <p:cNvPr id="14" name="Group 13">
                <a:extLst>
                  <a:ext uri="{FF2B5EF4-FFF2-40B4-BE49-F238E27FC236}">
                    <a16:creationId xmlns:a16="http://schemas.microsoft.com/office/drawing/2014/main" id="{2EE920C9-BBFD-CA10-FB65-D85D567F9CC2}"/>
                  </a:ext>
                </a:extLst>
              </p:cNvPr>
              <p:cNvGrpSpPr/>
              <p:nvPr/>
            </p:nvGrpSpPr>
            <p:grpSpPr>
              <a:xfrm>
                <a:off x="4977031" y="5922773"/>
                <a:ext cx="857752" cy="365760"/>
                <a:chOff x="1913598" y="5791660"/>
                <a:chExt cx="857752" cy="365760"/>
              </a:xfrm>
            </p:grpSpPr>
            <p:pic>
              <p:nvPicPr>
                <p:cNvPr id="15" name="Graphic 14">
                  <a:extLst>
                    <a:ext uri="{FF2B5EF4-FFF2-40B4-BE49-F238E27FC236}">
                      <a16:creationId xmlns:a16="http://schemas.microsoft.com/office/drawing/2014/main" id="{AE8CA50C-D532-F078-4A7C-312373E34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5590" y="5791660"/>
                  <a:ext cx="365760" cy="365760"/>
                </a:xfrm>
                <a:prstGeom prst="rect">
                  <a:avLst/>
                </a:prstGeom>
              </p:spPr>
            </p:pic>
            <p:pic>
              <p:nvPicPr>
                <p:cNvPr id="22" name="Graphic 21">
                  <a:extLst>
                    <a:ext uri="{FF2B5EF4-FFF2-40B4-BE49-F238E27FC236}">
                      <a16:creationId xmlns:a16="http://schemas.microsoft.com/office/drawing/2014/main" id="{CD7837F2-33CA-7C53-A51E-5A82361D83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3598" y="5791660"/>
                  <a:ext cx="365760" cy="365760"/>
                </a:xfrm>
                <a:prstGeom prst="rect">
                  <a:avLst/>
                </a:prstGeom>
              </p:spPr>
            </p:pic>
          </p:grpSp>
        </p:grpSp>
        <p:grpSp>
          <p:nvGrpSpPr>
            <p:cNvPr id="23" name="Group 22">
              <a:extLst>
                <a:ext uri="{FF2B5EF4-FFF2-40B4-BE49-F238E27FC236}">
                  <a16:creationId xmlns:a16="http://schemas.microsoft.com/office/drawing/2014/main" id="{FA516559-FA76-C00B-0036-921EDF1B68BD}"/>
                </a:ext>
              </a:extLst>
            </p:cNvPr>
            <p:cNvGrpSpPr/>
            <p:nvPr/>
          </p:nvGrpSpPr>
          <p:grpSpPr>
            <a:xfrm>
              <a:off x="6199363" y="2968170"/>
              <a:ext cx="5621079" cy="2133600"/>
              <a:chOff x="6199363" y="2968170"/>
              <a:chExt cx="5621079" cy="2133600"/>
            </a:xfrm>
          </p:grpSpPr>
          <p:sp>
            <p:nvSpPr>
              <p:cNvPr id="25" name="Rectangle 24">
                <a:extLst>
                  <a:ext uri="{FF2B5EF4-FFF2-40B4-BE49-F238E27FC236}">
                    <a16:creationId xmlns:a16="http://schemas.microsoft.com/office/drawing/2014/main" id="{B90F9AB3-1588-1522-D341-528C05AF2642}"/>
                  </a:ext>
                </a:extLst>
              </p:cNvPr>
              <p:cNvSpPr/>
              <p:nvPr/>
            </p:nvSpPr>
            <p:spPr bwMode="auto">
              <a:xfrm>
                <a:off x="6199363" y="2968170"/>
                <a:ext cx="5621079" cy="2133600"/>
              </a:xfrm>
              <a:prstGeom prst="rect">
                <a:avLst/>
              </a:prstGeom>
              <a:solidFill>
                <a:schemeClr val="bg1">
                  <a:lumMod val="85000"/>
                  <a:lumOff val="1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Kubernetes cluster</a:t>
                </a:r>
              </a:p>
            </p:txBody>
          </p:sp>
          <p:pic>
            <p:nvPicPr>
              <p:cNvPr id="26" name="Graphic 25" descr="Kuberenetes icon">
                <a:extLst>
                  <a:ext uri="{FF2B5EF4-FFF2-40B4-BE49-F238E27FC236}">
                    <a16:creationId xmlns:a16="http://schemas.microsoft.com/office/drawing/2014/main" id="{D5FC8555-7F2F-4C70-BF74-E32B7BE921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6096" y="3040208"/>
                <a:ext cx="365760" cy="365760"/>
              </a:xfrm>
              <a:prstGeom prst="rect">
                <a:avLst/>
              </a:prstGeom>
            </p:spPr>
          </p:pic>
          <p:grpSp>
            <p:nvGrpSpPr>
              <p:cNvPr id="27" name="Group 26">
                <a:extLst>
                  <a:ext uri="{FF2B5EF4-FFF2-40B4-BE49-F238E27FC236}">
                    <a16:creationId xmlns:a16="http://schemas.microsoft.com/office/drawing/2014/main" id="{2D48DFAF-E977-1E32-AD1D-A9DD046E9B85}"/>
                  </a:ext>
                </a:extLst>
              </p:cNvPr>
              <p:cNvGrpSpPr/>
              <p:nvPr/>
            </p:nvGrpSpPr>
            <p:grpSpPr>
              <a:xfrm>
                <a:off x="6484039" y="3574303"/>
                <a:ext cx="4969524" cy="1360522"/>
                <a:chOff x="1844923" y="2709524"/>
                <a:chExt cx="4969524" cy="1360522"/>
              </a:xfrm>
            </p:grpSpPr>
            <p:sp>
              <p:nvSpPr>
                <p:cNvPr id="28" name="Rectangle 27">
                  <a:extLst>
                    <a:ext uri="{FF2B5EF4-FFF2-40B4-BE49-F238E27FC236}">
                      <a16:creationId xmlns:a16="http://schemas.microsoft.com/office/drawing/2014/main" id="{AB456E02-BF36-F7C2-0656-7E001E2073E8}"/>
                    </a:ext>
                    <a:ext uri="{C183D7F6-B498-43B3-948B-1728B52AA6E4}">
                      <adec:decorative xmlns:adec="http://schemas.microsoft.com/office/drawing/2017/decorative" val="1"/>
                    </a:ext>
                  </a:extLst>
                </p:cNvPr>
                <p:cNvSpPr/>
                <p:nvPr/>
              </p:nvSpPr>
              <p:spPr bwMode="auto">
                <a:xfrm>
                  <a:off x="1844923" y="2709524"/>
                  <a:ext cx="4969524" cy="136052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Worker Node</a:t>
                  </a:r>
                </a:p>
              </p:txBody>
            </p:sp>
            <p:grpSp>
              <p:nvGrpSpPr>
                <p:cNvPr id="31" name="Group 30">
                  <a:extLst>
                    <a:ext uri="{FF2B5EF4-FFF2-40B4-BE49-F238E27FC236}">
                      <a16:creationId xmlns:a16="http://schemas.microsoft.com/office/drawing/2014/main" id="{B7960434-2376-1493-E7A7-D82DC8D26179}"/>
                    </a:ext>
                  </a:extLst>
                </p:cNvPr>
                <p:cNvGrpSpPr/>
                <p:nvPr/>
              </p:nvGrpSpPr>
              <p:grpSpPr>
                <a:xfrm>
                  <a:off x="2516152" y="3389785"/>
                  <a:ext cx="3709270" cy="438912"/>
                  <a:chOff x="2516153" y="3426085"/>
                  <a:chExt cx="3709270" cy="438912"/>
                </a:xfrm>
              </p:grpSpPr>
              <p:sp>
                <p:nvSpPr>
                  <p:cNvPr id="38" name="Rectangle 37">
                    <a:extLst>
                      <a:ext uri="{FF2B5EF4-FFF2-40B4-BE49-F238E27FC236}">
                        <a16:creationId xmlns:a16="http://schemas.microsoft.com/office/drawing/2014/main" id="{8C6F27DD-6BF2-A9F7-FF88-DD01D7D60558}"/>
                      </a:ext>
                    </a:extLst>
                  </p:cNvPr>
                  <p:cNvSpPr/>
                  <p:nvPr/>
                </p:nvSpPr>
                <p:spPr bwMode="auto">
                  <a:xfrm>
                    <a:off x="2516153"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SQL Managed Instance</a:t>
                    </a:r>
                  </a:p>
                </p:txBody>
              </p:sp>
              <p:sp>
                <p:nvSpPr>
                  <p:cNvPr id="39" name="Rectangle 38">
                    <a:extLst>
                      <a:ext uri="{FF2B5EF4-FFF2-40B4-BE49-F238E27FC236}">
                        <a16:creationId xmlns:a16="http://schemas.microsoft.com/office/drawing/2014/main" id="{EFFC22FA-0357-F473-819C-3BD5D5995967}"/>
                      </a:ext>
                    </a:extLst>
                  </p:cNvPr>
                  <p:cNvSpPr/>
                  <p:nvPr/>
                </p:nvSpPr>
                <p:spPr bwMode="auto">
                  <a:xfrm>
                    <a:off x="4552071" y="3426085"/>
                    <a:ext cx="1673352" cy="4389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Data Controller</a:t>
                    </a:r>
                  </a:p>
                </p:txBody>
              </p:sp>
              <p:cxnSp>
                <p:nvCxnSpPr>
                  <p:cNvPr id="44" name="Straight Connector 43">
                    <a:extLst>
                      <a:ext uri="{FF2B5EF4-FFF2-40B4-BE49-F238E27FC236}">
                        <a16:creationId xmlns:a16="http://schemas.microsoft.com/office/drawing/2014/main" id="{339EBAA6-BE9C-3620-10C0-E75DEEBD2F36}"/>
                      </a:ext>
                    </a:extLst>
                  </p:cNvPr>
                  <p:cNvCxnSpPr>
                    <a:cxnSpLocks/>
                    <a:stCxn id="38" idx="3"/>
                    <a:endCxn id="39" idx="1"/>
                  </p:cNvCxnSpPr>
                  <p:nvPr/>
                </p:nvCxnSpPr>
                <p:spPr>
                  <a:xfrm>
                    <a:off x="4189505" y="3645541"/>
                    <a:ext cx="3625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2" name="Graphic 31">
                  <a:extLst>
                    <a:ext uri="{FF2B5EF4-FFF2-40B4-BE49-F238E27FC236}">
                      <a16:creationId xmlns:a16="http://schemas.microsoft.com/office/drawing/2014/main" id="{B161CB4F-4BB2-5BB4-BFE2-5C652DB4357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1773" y="3111674"/>
                  <a:ext cx="377576" cy="365760"/>
                </a:xfrm>
                <a:prstGeom prst="rect">
                  <a:avLst/>
                </a:prstGeom>
              </p:spPr>
            </p:pic>
            <p:pic>
              <p:nvPicPr>
                <p:cNvPr id="34" name="Graphic 33">
                  <a:extLst>
                    <a:ext uri="{FF2B5EF4-FFF2-40B4-BE49-F238E27FC236}">
                      <a16:creationId xmlns:a16="http://schemas.microsoft.com/office/drawing/2014/main" id="{89D19464-47CA-14F8-4E3F-F28C80E31AE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7225" y="3170191"/>
                  <a:ext cx="365760" cy="365760"/>
                </a:xfrm>
                <a:prstGeom prst="rect">
                  <a:avLst/>
                </a:prstGeom>
              </p:spPr>
            </p:pic>
          </p:grpSp>
        </p:grpSp>
        <p:sp>
          <p:nvSpPr>
            <p:cNvPr id="45" name="TextBox 44">
              <a:extLst>
                <a:ext uri="{FF2B5EF4-FFF2-40B4-BE49-F238E27FC236}">
                  <a16:creationId xmlns:a16="http://schemas.microsoft.com/office/drawing/2014/main" id="{3DDE85B7-F3A3-130A-1CD9-14120DCEB029}"/>
                </a:ext>
              </a:extLst>
            </p:cNvPr>
            <p:cNvSpPr txBox="1"/>
            <p:nvPr/>
          </p:nvSpPr>
          <p:spPr>
            <a:xfrm>
              <a:off x="6545514" y="5702251"/>
              <a:ext cx="2446925"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verifies Kerberos token and allows SQL connection</a:t>
              </a:r>
            </a:p>
          </p:txBody>
        </p:sp>
        <p:cxnSp>
          <p:nvCxnSpPr>
            <p:cNvPr id="46" name="Connector: Elbow 45">
              <a:extLst>
                <a:ext uri="{FF2B5EF4-FFF2-40B4-BE49-F238E27FC236}">
                  <a16:creationId xmlns:a16="http://schemas.microsoft.com/office/drawing/2014/main" id="{6C316CB1-9D41-D47A-72AE-B96308EC7B63}"/>
                </a:ext>
              </a:extLst>
            </p:cNvPr>
            <p:cNvCxnSpPr>
              <a:cxnSpLocks/>
              <a:stCxn id="25" idx="2"/>
              <a:endCxn id="13" idx="3"/>
            </p:cNvCxnSpPr>
            <p:nvPr/>
          </p:nvCxnSpPr>
          <p:spPr>
            <a:xfrm rot="5400000">
              <a:off x="7279528" y="4350293"/>
              <a:ext cx="978898" cy="2481852"/>
            </a:xfrm>
            <a:prstGeom prst="bentConnector2">
              <a:avLst/>
            </a:prstGeom>
            <a:ln w="12700">
              <a:solidFill>
                <a:srgbClr val="CC0066"/>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0F34B5B-B923-6950-08E5-6C4D0563A31E}"/>
                </a:ext>
              </a:extLst>
            </p:cNvPr>
            <p:cNvGrpSpPr/>
            <p:nvPr/>
          </p:nvGrpSpPr>
          <p:grpSpPr>
            <a:xfrm>
              <a:off x="2433752" y="3692516"/>
              <a:ext cx="1381873" cy="955601"/>
              <a:chOff x="2719674" y="4305093"/>
              <a:chExt cx="1381873" cy="955601"/>
            </a:xfrm>
          </p:grpSpPr>
          <p:sp>
            <p:nvSpPr>
              <p:cNvPr id="60" name="TextBox 59">
                <a:extLst>
                  <a:ext uri="{FF2B5EF4-FFF2-40B4-BE49-F238E27FC236}">
                    <a16:creationId xmlns:a16="http://schemas.microsoft.com/office/drawing/2014/main" id="{404C2672-0B62-29A2-187C-A71AE877D93A}"/>
                  </a:ext>
                  <a:ext uri="{C183D7F6-B498-43B3-948B-1728B52AA6E4}">
                    <adec:decorative xmlns:adec="http://schemas.microsoft.com/office/drawing/2017/decorative" val="1"/>
                  </a:ext>
                </a:extLst>
              </p:cNvPr>
              <p:cNvSpPr txBox="1"/>
              <p:nvPr/>
            </p:nvSpPr>
            <p:spPr>
              <a:xfrm>
                <a:off x="2719674" y="4305093"/>
                <a:ext cx="1381873" cy="955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a:solidFill>
                      <a:srgbClr val="FFFFFF"/>
                    </a:solidFill>
                    <a:latin typeface="Tenorite" panose="00000500000000000000"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Web application</a:t>
                </a:r>
              </a:p>
            </p:txBody>
          </p:sp>
          <p:pic>
            <p:nvPicPr>
              <p:cNvPr id="61" name="Graphic 60">
                <a:extLst>
                  <a:ext uri="{FF2B5EF4-FFF2-40B4-BE49-F238E27FC236}">
                    <a16:creationId xmlns:a16="http://schemas.microsoft.com/office/drawing/2014/main" id="{561ABB79-91F9-B4B8-B875-5C097541ED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27731" y="4782893"/>
                <a:ext cx="365760" cy="365760"/>
              </a:xfrm>
              <a:prstGeom prst="rect">
                <a:avLst/>
              </a:prstGeom>
            </p:spPr>
          </p:pic>
        </p:grpSp>
        <p:cxnSp>
          <p:nvCxnSpPr>
            <p:cNvPr id="62" name="Connector: Elbow 61">
              <a:extLst>
                <a:ext uri="{FF2B5EF4-FFF2-40B4-BE49-F238E27FC236}">
                  <a16:creationId xmlns:a16="http://schemas.microsoft.com/office/drawing/2014/main" id="{63E6336E-CD8E-8148-2D62-FF9255214959}"/>
                </a:ext>
              </a:extLst>
            </p:cNvPr>
            <p:cNvCxnSpPr>
              <a:cxnSpLocks/>
              <a:stCxn id="60" idx="2"/>
              <a:endCxn id="13" idx="1"/>
            </p:cNvCxnSpPr>
            <p:nvPr/>
          </p:nvCxnSpPr>
          <p:spPr>
            <a:xfrm rot="16200000" flipH="1">
              <a:off x="3212929" y="4559876"/>
              <a:ext cx="1432551" cy="1609031"/>
            </a:xfrm>
            <a:prstGeom prst="bentConnector2">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8671371-B658-16B3-7847-B1F5E09D39C7}"/>
                </a:ext>
              </a:extLst>
            </p:cNvPr>
            <p:cNvSpPr txBox="1"/>
            <p:nvPr/>
          </p:nvSpPr>
          <p:spPr>
            <a:xfrm>
              <a:off x="3193692" y="6054705"/>
              <a:ext cx="1494524" cy="707886"/>
            </a:xfrm>
            <a:prstGeom prst="rect">
              <a:avLst/>
            </a:prstGeom>
            <a:noFill/>
          </p:spPr>
          <p:txBody>
            <a:bodyPr wrap="square">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request Kerberos token from ADDS and ADDS issues Kerberos token</a:t>
              </a:r>
            </a:p>
          </p:txBody>
        </p:sp>
        <p:cxnSp>
          <p:nvCxnSpPr>
            <p:cNvPr id="65" name="Straight Arrow Connector 64">
              <a:extLst>
                <a:ext uri="{FF2B5EF4-FFF2-40B4-BE49-F238E27FC236}">
                  <a16:creationId xmlns:a16="http://schemas.microsoft.com/office/drawing/2014/main" id="{23944486-CFC2-2C7D-EA0E-7F29E6FE8D48}"/>
                </a:ext>
              </a:extLst>
            </p:cNvPr>
            <p:cNvCxnSpPr>
              <a:cxnSpLocks/>
              <a:stCxn id="38" idx="1"/>
            </p:cNvCxnSpPr>
            <p:nvPr/>
          </p:nvCxnSpPr>
          <p:spPr>
            <a:xfrm flipH="1" flipV="1">
              <a:off x="3809871" y="4473546"/>
              <a:ext cx="3337560" cy="474"/>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08360DE-93FD-80BF-E572-F657AC5785A6}"/>
                </a:ext>
              </a:extLst>
            </p:cNvPr>
            <p:cNvSpPr txBox="1"/>
            <p:nvPr/>
          </p:nvSpPr>
          <p:spPr>
            <a:xfrm>
              <a:off x="4267849" y="4560852"/>
              <a:ext cx="1609032" cy="400110"/>
            </a:xfrm>
            <a:prstGeom prst="rect">
              <a:avLst/>
            </a:prstGeom>
            <a:noFill/>
          </p:spPr>
          <p:txBody>
            <a:bodyPr wrap="square" anchor="ctr">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connects to SQL database</a:t>
              </a:r>
            </a:p>
          </p:txBody>
        </p:sp>
        <p:sp>
          <p:nvSpPr>
            <p:cNvPr id="71" name="Oval 70">
              <a:extLst>
                <a:ext uri="{FF2B5EF4-FFF2-40B4-BE49-F238E27FC236}">
                  <a16:creationId xmlns:a16="http://schemas.microsoft.com/office/drawing/2014/main" id="{F950521C-CF10-717E-7EA1-8B5BD5840D14}"/>
                </a:ext>
              </a:extLst>
            </p:cNvPr>
            <p:cNvSpPr/>
            <p:nvPr/>
          </p:nvSpPr>
          <p:spPr>
            <a:xfrm>
              <a:off x="3008828" y="6111426"/>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2c</a:t>
              </a:r>
            </a:p>
          </p:txBody>
        </p:sp>
        <p:sp>
          <p:nvSpPr>
            <p:cNvPr id="73" name="Oval 72">
              <a:extLst>
                <a:ext uri="{FF2B5EF4-FFF2-40B4-BE49-F238E27FC236}">
                  <a16:creationId xmlns:a16="http://schemas.microsoft.com/office/drawing/2014/main" id="{24595321-72B1-F222-5545-98B59C4D1F7A}"/>
                </a:ext>
              </a:extLst>
            </p:cNvPr>
            <p:cNvSpPr/>
            <p:nvPr/>
          </p:nvSpPr>
          <p:spPr>
            <a:xfrm>
              <a:off x="8691460" y="5462782"/>
              <a:ext cx="274320" cy="274320"/>
            </a:xfrm>
            <a:prstGeom prst="ellipse">
              <a:avLst/>
            </a:prstGeom>
            <a:solidFill>
              <a:srgbClr val="CC006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3</a:t>
              </a:r>
            </a:p>
          </p:txBody>
        </p:sp>
        <p:sp>
          <p:nvSpPr>
            <p:cNvPr id="75" name="Oval 74">
              <a:extLst>
                <a:ext uri="{FF2B5EF4-FFF2-40B4-BE49-F238E27FC236}">
                  <a16:creationId xmlns:a16="http://schemas.microsoft.com/office/drawing/2014/main" id="{6222C185-5CA4-94A2-EE91-97D20B771DDC}"/>
                </a:ext>
              </a:extLst>
            </p:cNvPr>
            <p:cNvSpPr/>
            <p:nvPr/>
          </p:nvSpPr>
          <p:spPr>
            <a:xfrm>
              <a:off x="4078253" y="4663558"/>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a:t>
              </a:r>
            </a:p>
          </p:txBody>
        </p:sp>
        <p:sp>
          <p:nvSpPr>
            <p:cNvPr id="79" name="TextBox 78">
              <a:extLst>
                <a:ext uri="{FF2B5EF4-FFF2-40B4-BE49-F238E27FC236}">
                  <a16:creationId xmlns:a16="http://schemas.microsoft.com/office/drawing/2014/main" id="{F90D6F6F-071F-DB16-507A-859FBDDA86DC}"/>
                </a:ext>
              </a:extLst>
            </p:cNvPr>
            <p:cNvSpPr txBox="1"/>
            <p:nvPr/>
          </p:nvSpPr>
          <p:spPr>
            <a:xfrm>
              <a:off x="9480842" y="6129600"/>
              <a:ext cx="2677212"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User-owned Infrastructure</a:t>
              </a:r>
              <a:b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 Multicloud)</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84" name="Graphic 83">
              <a:extLst>
                <a:ext uri="{FF2B5EF4-FFF2-40B4-BE49-F238E27FC236}">
                  <a16:creationId xmlns:a16="http://schemas.microsoft.com/office/drawing/2014/main" id="{D66A282A-28F9-D856-DA55-68A15C83E2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4698" y="3941999"/>
              <a:ext cx="457200" cy="457200"/>
            </a:xfrm>
            <a:prstGeom prst="rect">
              <a:avLst/>
            </a:prstGeom>
          </p:spPr>
        </p:pic>
        <p:cxnSp>
          <p:nvCxnSpPr>
            <p:cNvPr id="85" name="Straight Arrow Connector 84">
              <a:extLst>
                <a:ext uri="{FF2B5EF4-FFF2-40B4-BE49-F238E27FC236}">
                  <a16:creationId xmlns:a16="http://schemas.microsoft.com/office/drawing/2014/main" id="{BA77F9C9-0B4D-4945-7B40-A1393771BBEF}"/>
                </a:ext>
              </a:extLst>
            </p:cNvPr>
            <p:cNvCxnSpPr>
              <a:cxnSpLocks/>
              <a:stCxn id="84" idx="3"/>
              <a:endCxn id="60" idx="1"/>
            </p:cNvCxnSpPr>
            <p:nvPr/>
          </p:nvCxnSpPr>
          <p:spPr>
            <a:xfrm flipV="1">
              <a:off x="591898" y="4170317"/>
              <a:ext cx="1841854" cy="282"/>
            </a:xfrm>
            <a:prstGeom prst="straightConnector1">
              <a:avLst/>
            </a:prstGeom>
            <a:ln w="12700">
              <a:solidFill>
                <a:srgbClr val="FFCC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3CC9E0E-5940-E89D-A0CF-85D1EDBF988C}"/>
                </a:ext>
              </a:extLst>
            </p:cNvPr>
            <p:cNvSpPr txBox="1"/>
            <p:nvPr/>
          </p:nvSpPr>
          <p:spPr>
            <a:xfrm>
              <a:off x="454040" y="3909267"/>
              <a:ext cx="1767284" cy="246221"/>
            </a:xfrm>
            <a:prstGeom prst="rect">
              <a:avLst/>
            </a:prstGeom>
            <a:noFill/>
          </p:spPr>
          <p:txBody>
            <a:bodyPr wrap="square" anchor="ctr">
              <a:spAutoFit/>
            </a:bodyPr>
            <a:lstStyle>
              <a:defPPr>
                <a:defRPr lang="en-US"/>
              </a:defPPr>
              <a:lvl1pPr algn="ctr" defTabSz="914367">
                <a:defRPr kumimoji="0" sz="900" b="0" i="0" u="none" strike="noStrike" cap="none" spc="0" normalizeH="0" baseline="0">
                  <a:ln>
                    <a:noFill/>
                  </a:ln>
                  <a:solidFill>
                    <a:srgbClr val="FFFFFF"/>
                  </a:solidFill>
                  <a:effectLst/>
                  <a:uLnTx/>
                  <a:uFillTx/>
                  <a:latin typeface="Tenorite" panose="00000500000000000000" pitchFamily="2"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 access web application</a:t>
              </a:r>
            </a:p>
          </p:txBody>
        </p:sp>
        <p:sp>
          <p:nvSpPr>
            <p:cNvPr id="87" name="Oval 86">
              <a:extLst>
                <a:ext uri="{FF2B5EF4-FFF2-40B4-BE49-F238E27FC236}">
                  <a16:creationId xmlns:a16="http://schemas.microsoft.com/office/drawing/2014/main" id="{44E7234C-557F-4CF9-CD06-B4D9E9449431}"/>
                </a:ext>
              </a:extLst>
            </p:cNvPr>
            <p:cNvSpPr/>
            <p:nvPr/>
          </p:nvSpPr>
          <p:spPr>
            <a:xfrm>
              <a:off x="601277" y="3637739"/>
              <a:ext cx="274320" cy="274320"/>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88" name="TextBox 87">
              <a:extLst>
                <a:ext uri="{FF2B5EF4-FFF2-40B4-BE49-F238E27FC236}">
                  <a16:creationId xmlns:a16="http://schemas.microsoft.com/office/drawing/2014/main" id="{F3E68FF1-1F81-02AE-C5AE-E43F1D77D88C}"/>
                </a:ext>
              </a:extLst>
            </p:cNvPr>
            <p:cNvSpPr txBox="1"/>
            <p:nvPr/>
          </p:nvSpPr>
          <p:spPr>
            <a:xfrm>
              <a:off x="-84588" y="4428857"/>
              <a:ext cx="897813" cy="430887"/>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Application </a:t>
              </a:r>
              <a:b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b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user</a:t>
              </a:r>
            </a:p>
          </p:txBody>
        </p:sp>
        <p:sp>
          <p:nvSpPr>
            <p:cNvPr id="89" name="TextBox 88">
              <a:extLst>
                <a:ext uri="{FF2B5EF4-FFF2-40B4-BE49-F238E27FC236}">
                  <a16:creationId xmlns:a16="http://schemas.microsoft.com/office/drawing/2014/main" id="{BAF47AE0-81F2-C56E-3535-265A0DA6A8FA}"/>
                </a:ext>
              </a:extLst>
            </p:cNvPr>
            <p:cNvSpPr txBox="1"/>
            <p:nvPr/>
          </p:nvSpPr>
          <p:spPr>
            <a:xfrm>
              <a:off x="4071778" y="4066139"/>
              <a:ext cx="2001174"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Arc-enabled SQL MI challenges for Kerberos authentication</a:t>
              </a:r>
            </a:p>
          </p:txBody>
        </p:sp>
        <p:cxnSp>
          <p:nvCxnSpPr>
            <p:cNvPr id="90" name="Straight Arrow Connector 89">
              <a:extLst>
                <a:ext uri="{FF2B5EF4-FFF2-40B4-BE49-F238E27FC236}">
                  <a16:creationId xmlns:a16="http://schemas.microsoft.com/office/drawing/2014/main" id="{2F63A2FF-08D0-A4A3-ED2A-EAE0CC3CC7C2}"/>
                </a:ext>
              </a:extLst>
            </p:cNvPr>
            <p:cNvCxnSpPr>
              <a:cxnSpLocks/>
            </p:cNvCxnSpPr>
            <p:nvPr/>
          </p:nvCxnSpPr>
          <p:spPr>
            <a:xfrm flipV="1">
              <a:off x="3815625" y="4594518"/>
              <a:ext cx="3339643" cy="0"/>
            </a:xfrm>
            <a:prstGeom prst="straightConnector1">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1B0B4F3D-4BB7-EB59-ADE8-5F9DCA72D92A}"/>
                </a:ext>
              </a:extLst>
            </p:cNvPr>
            <p:cNvSpPr/>
            <p:nvPr/>
          </p:nvSpPr>
          <p:spPr>
            <a:xfrm>
              <a:off x="3880734" y="4112179"/>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2b</a:t>
              </a:r>
            </a:p>
          </p:txBody>
        </p:sp>
        <p:cxnSp>
          <p:nvCxnSpPr>
            <p:cNvPr id="107" name="Connector: Elbow 106">
              <a:extLst>
                <a:ext uri="{FF2B5EF4-FFF2-40B4-BE49-F238E27FC236}">
                  <a16:creationId xmlns:a16="http://schemas.microsoft.com/office/drawing/2014/main" id="{7F6B20B0-D66F-C997-DAB0-022EACB1E017}"/>
                </a:ext>
              </a:extLst>
            </p:cNvPr>
            <p:cNvCxnSpPr>
              <a:cxnSpLocks/>
              <a:endCxn id="38" idx="2"/>
            </p:cNvCxnSpPr>
            <p:nvPr/>
          </p:nvCxnSpPr>
          <p:spPr>
            <a:xfrm flipV="1">
              <a:off x="3385742" y="4693476"/>
              <a:ext cx="4606202" cy="476480"/>
            </a:xfrm>
            <a:prstGeom prst="bentConnector2">
              <a:avLst/>
            </a:prstGeom>
            <a:ln w="127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6DC8804-A3E4-B43E-1348-01AD3696B8CF}"/>
                </a:ext>
              </a:extLst>
            </p:cNvPr>
            <p:cNvCxnSpPr>
              <a:cxnSpLocks/>
            </p:cNvCxnSpPr>
            <p:nvPr/>
          </p:nvCxnSpPr>
          <p:spPr>
            <a:xfrm flipV="1">
              <a:off x="3385742" y="4638227"/>
              <a:ext cx="0" cy="530352"/>
            </a:xfrm>
            <a:prstGeom prst="straightConnector1">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C06D388-7EE7-822B-74D1-D20E2E7C1BF3}"/>
                </a:ext>
              </a:extLst>
            </p:cNvPr>
            <p:cNvSpPr txBox="1"/>
            <p:nvPr/>
          </p:nvSpPr>
          <p:spPr>
            <a:xfrm>
              <a:off x="5951674" y="5147606"/>
              <a:ext cx="2164778" cy="400110"/>
            </a:xfrm>
            <a:prstGeom prst="rect">
              <a:avLst/>
            </a:prstGeom>
            <a:noFill/>
          </p:spPr>
          <p:txBody>
            <a:bodyPr wrap="square">
              <a:spAutoFit/>
            </a:bodyPr>
            <a:lstStyle>
              <a:defPPr>
                <a:defRPr lang="en-US"/>
              </a:defPPr>
              <a:lvl1pPr>
                <a:defRPr kumimoji="0" sz="1800" b="1" i="0" u="none" strike="noStrike" cap="none" spc="0" normalizeH="0" baseline="0">
                  <a:ln>
                    <a:noFill/>
                  </a:ln>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Semibold" panose="020B0502040204020203" pitchFamily="34" charset="0"/>
                </a:rPr>
                <a:t>Web application presents Kerberos token to Arc-enabled SQL MI</a:t>
              </a:r>
            </a:p>
          </p:txBody>
        </p:sp>
        <p:sp>
          <p:nvSpPr>
            <p:cNvPr id="123" name="Oval 122">
              <a:extLst>
                <a:ext uri="{FF2B5EF4-FFF2-40B4-BE49-F238E27FC236}">
                  <a16:creationId xmlns:a16="http://schemas.microsoft.com/office/drawing/2014/main" id="{06B96A00-3314-0511-F40B-60A7D6A8334A}"/>
                </a:ext>
              </a:extLst>
            </p:cNvPr>
            <p:cNvSpPr/>
            <p:nvPr/>
          </p:nvSpPr>
          <p:spPr>
            <a:xfrm>
              <a:off x="8060054" y="5184204"/>
              <a:ext cx="274320" cy="274320"/>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2d</a:t>
              </a:r>
            </a:p>
          </p:txBody>
        </p:sp>
      </p:grpSp>
    </p:spTree>
    <p:extLst>
      <p:ext uri="{BB962C8B-B14F-4D97-AF65-F5344CB8AC3E}">
        <p14:creationId xmlns:p14="http://schemas.microsoft.com/office/powerpoint/2010/main" val="455656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4A07-0A9C-4513-0D05-7D5A2450D1C6}"/>
              </a:ext>
            </a:extLst>
          </p:cNvPr>
          <p:cNvSpPr>
            <a:spLocks noGrp="1"/>
          </p:cNvSpPr>
          <p:nvPr>
            <p:ph type="title" idx="4294967295"/>
          </p:nvPr>
        </p:nvSpPr>
        <p:spPr>
          <a:xfrm>
            <a:off x="587375" y="-878321"/>
            <a:ext cx="11017250" cy="554038"/>
          </a:xfrm>
        </p:spPr>
        <p:txBody>
          <a:bodyPr vert="horz" wrap="square" lIns="0" tIns="0" rIns="0" bIns="0" rtlCol="0" anchor="b">
            <a:spAutoFit/>
          </a:bodyPr>
          <a:lstStyle/>
          <a:p>
            <a:r>
              <a:rPr lang="en-US"/>
              <a:t>Azure 3</a:t>
            </a:r>
          </a:p>
        </p:txBody>
      </p:sp>
      <p:grpSp>
        <p:nvGrpSpPr>
          <p:cNvPr id="3" name="Group 2">
            <a:extLst>
              <a:ext uri="{FF2B5EF4-FFF2-40B4-BE49-F238E27FC236}">
                <a16:creationId xmlns:a16="http://schemas.microsoft.com/office/drawing/2014/main" id="{3C57AC83-EEBA-A45F-F0DD-37B5463969BB}"/>
              </a:ext>
              <a:ext uri="{C183D7F6-B498-43B3-948B-1728B52AA6E4}">
                <adec:decorative xmlns:adec="http://schemas.microsoft.com/office/drawing/2017/decorative" val="1"/>
              </a:ext>
            </a:extLst>
          </p:cNvPr>
          <p:cNvGrpSpPr/>
          <p:nvPr/>
        </p:nvGrpSpPr>
        <p:grpSpPr>
          <a:xfrm>
            <a:off x="604161" y="361004"/>
            <a:ext cx="11064393" cy="3683208"/>
            <a:chOff x="604161" y="361004"/>
            <a:chExt cx="11064393" cy="3683208"/>
          </a:xfrm>
        </p:grpSpPr>
        <p:cxnSp>
          <p:nvCxnSpPr>
            <p:cNvPr id="32" name="Straight Connector 31">
              <a:extLst>
                <a:ext uri="{FF2B5EF4-FFF2-40B4-BE49-F238E27FC236}">
                  <a16:creationId xmlns:a16="http://schemas.microsoft.com/office/drawing/2014/main" id="{8DF1761E-D6B6-8E3A-C081-0A4C203ED923}"/>
                </a:ext>
                <a:ext uri="{C183D7F6-B498-43B3-948B-1728B52AA6E4}">
                  <adec:decorative xmlns:adec="http://schemas.microsoft.com/office/drawing/2017/decorative" val="1"/>
                </a:ext>
              </a:extLst>
            </p:cNvPr>
            <p:cNvCxnSpPr>
              <a:cxnSpLocks/>
            </p:cNvCxnSpPr>
            <p:nvPr/>
          </p:nvCxnSpPr>
          <p:spPr>
            <a:xfrm flipH="1">
              <a:off x="9467911" y="2322713"/>
              <a:ext cx="488272" cy="0"/>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10" name="Rectangle: Rounded Corners 9">
              <a:extLst>
                <a:ext uri="{FF2B5EF4-FFF2-40B4-BE49-F238E27FC236}">
                  <a16:creationId xmlns:a16="http://schemas.microsoft.com/office/drawing/2014/main" id="{2CEA3750-C4CA-42BB-7DE9-1AE332A2A4A7}"/>
                </a:ext>
                <a:ext uri="{C183D7F6-B498-43B3-948B-1728B52AA6E4}">
                  <adec:decorative xmlns:adec="http://schemas.microsoft.com/office/drawing/2017/decorative" val="1"/>
                </a:ext>
              </a:extLst>
            </p:cNvPr>
            <p:cNvSpPr/>
            <p:nvPr/>
          </p:nvSpPr>
          <p:spPr bwMode="auto">
            <a:xfrm>
              <a:off x="9501483" y="1571826"/>
              <a:ext cx="454700" cy="1501773"/>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ounded Rectangle 35">
              <a:extLst>
                <a:ext uri="{FF2B5EF4-FFF2-40B4-BE49-F238E27FC236}">
                  <a16:creationId xmlns:a16="http://schemas.microsoft.com/office/drawing/2014/main" id="{D1E270BA-846E-E642-0A99-724910743EA5}"/>
                </a:ext>
                <a:ext uri="{C183D7F6-B498-43B3-948B-1728B52AA6E4}">
                  <adec:decorative xmlns:adec="http://schemas.microsoft.com/office/drawing/2017/decorative" val="1"/>
                </a:ext>
              </a:extLst>
            </p:cNvPr>
            <p:cNvSpPr/>
            <p:nvPr/>
          </p:nvSpPr>
          <p:spPr bwMode="auto">
            <a:xfrm>
              <a:off x="2451100" y="1012721"/>
              <a:ext cx="7289800" cy="2642097"/>
            </a:xfrm>
            <a:prstGeom prst="roundRect">
              <a:avLst>
                <a:gd name="adj" fmla="val 4129"/>
              </a:avLst>
            </a:prstGeom>
            <a:noFill/>
            <a:ln w="25400" cap="rnd" cmpd="sng" algn="ctr">
              <a:gradFill>
                <a:gsLst>
                  <a:gs pos="15000">
                    <a:srgbClr val="50E6FF"/>
                  </a:gs>
                  <a:gs pos="85000">
                    <a:srgbClr val="8661C5"/>
                  </a:gs>
                </a:gsLst>
                <a:lin ang="4200000" scaled="0"/>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 name="Straight Arrow Connector 19">
              <a:extLst>
                <a:ext uri="{FF2B5EF4-FFF2-40B4-BE49-F238E27FC236}">
                  <a16:creationId xmlns:a16="http://schemas.microsoft.com/office/drawing/2014/main" id="{A358E03C-5A18-60D8-053B-0A42561DA05E}"/>
                </a:ext>
                <a:ext uri="{C183D7F6-B498-43B3-948B-1728B52AA6E4}">
                  <adec:decorative xmlns:adec="http://schemas.microsoft.com/office/drawing/2017/decorative" val="1"/>
                </a:ext>
              </a:extLst>
            </p:cNvPr>
            <p:cNvCxnSpPr>
              <a:cxnSpLocks/>
            </p:cNvCxnSpPr>
            <p:nvPr/>
          </p:nvCxnSpPr>
          <p:spPr>
            <a:xfrm flipH="1">
              <a:off x="1986400" y="2326613"/>
              <a:ext cx="317104" cy="0"/>
            </a:xfrm>
            <a:prstGeom prst="straightConnector1">
              <a:avLst/>
            </a:prstGeom>
            <a:noFill/>
            <a:ln w="25400" cap="rnd" cmpd="sng" algn="ctr">
              <a:gradFill>
                <a:gsLst>
                  <a:gs pos="0">
                    <a:srgbClr val="50E6FF"/>
                  </a:gs>
                  <a:gs pos="100000">
                    <a:srgbClr val="8661C5"/>
                  </a:gs>
                </a:gsLst>
                <a:lin ang="2700000" scaled="0"/>
              </a:gradFill>
              <a:prstDash val="solid"/>
              <a:headEnd type="triangle" w="med" len="med"/>
              <a:tailEnd type="none" w="lg" len="sm"/>
            </a:ln>
            <a:effectLst/>
          </p:spPr>
        </p:cxnSp>
        <p:pic>
          <p:nvPicPr>
            <p:cNvPr id="36" name="Graphic 35">
              <a:extLst>
                <a:ext uri="{FF2B5EF4-FFF2-40B4-BE49-F238E27FC236}">
                  <a16:creationId xmlns:a16="http://schemas.microsoft.com/office/drawing/2014/main" id="{577CD1A6-EB94-1A12-E724-7376DB974CC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388" y="2044455"/>
              <a:ext cx="488272" cy="556514"/>
            </a:xfrm>
            <a:prstGeom prst="rect">
              <a:avLst/>
            </a:prstGeom>
          </p:spPr>
        </p:pic>
        <p:pic>
          <p:nvPicPr>
            <p:cNvPr id="12" name="Picture 11" descr="Microsoft Azure">
              <a:extLst>
                <a:ext uri="{FF2B5EF4-FFF2-40B4-BE49-F238E27FC236}">
                  <a16:creationId xmlns:a16="http://schemas.microsoft.com/office/drawing/2014/main" id="{6062E5BA-230D-3DDF-F517-4314034BB0F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110812" y="361004"/>
              <a:ext cx="1970376" cy="651717"/>
            </a:xfrm>
            <a:prstGeom prst="rect">
              <a:avLst/>
            </a:prstGeom>
          </p:spPr>
        </p:pic>
        <p:sp>
          <p:nvSpPr>
            <p:cNvPr id="17" name="Rectangle 16">
              <a:extLst>
                <a:ext uri="{FF2B5EF4-FFF2-40B4-BE49-F238E27FC236}">
                  <a16:creationId xmlns:a16="http://schemas.microsoft.com/office/drawing/2014/main" id="{702A96FF-1FFC-0FB9-71A4-52B00C699752}"/>
                </a:ext>
                <a:ext uri="{C183D7F6-B498-43B3-948B-1728B52AA6E4}">
                  <adec:decorative xmlns:adec="http://schemas.microsoft.com/office/drawing/2017/decorative" val="0"/>
                </a:ext>
              </a:extLst>
            </p:cNvPr>
            <p:cNvSpPr/>
            <p:nvPr/>
          </p:nvSpPr>
          <p:spPr bwMode="auto">
            <a:xfrm>
              <a:off x="2692401" y="1257944"/>
              <a:ext cx="6807200"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Security, operations, and governance</a:t>
              </a:r>
            </a:p>
          </p:txBody>
        </p:sp>
        <p:sp>
          <p:nvSpPr>
            <p:cNvPr id="15" name="Rectangle 14">
              <a:extLst>
                <a:ext uri="{FF2B5EF4-FFF2-40B4-BE49-F238E27FC236}">
                  <a16:creationId xmlns:a16="http://schemas.microsoft.com/office/drawing/2014/main" id="{C1327B78-D66B-91BE-C003-21BD37954A73}"/>
                </a:ext>
                <a:ext uri="{C183D7F6-B498-43B3-948B-1728B52AA6E4}">
                  <adec:decorative xmlns:adec="http://schemas.microsoft.com/office/drawing/2017/decorative" val="0"/>
                </a:ext>
              </a:extLst>
            </p:cNvPr>
            <p:cNvSpPr/>
            <p:nvPr/>
          </p:nvSpPr>
          <p:spPr bwMode="auto">
            <a:xfrm>
              <a:off x="2692400" y="1991523"/>
              <a:ext cx="3361359" cy="673096"/>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services</a:t>
              </a:r>
            </a:p>
          </p:txBody>
        </p:sp>
        <p:sp>
          <p:nvSpPr>
            <p:cNvPr id="16" name="Rectangle 15">
              <a:extLst>
                <a:ext uri="{FF2B5EF4-FFF2-40B4-BE49-F238E27FC236}">
                  <a16:creationId xmlns:a16="http://schemas.microsoft.com/office/drawing/2014/main" id="{E24613C6-A138-7ED9-3394-70DAC94FC8DA}"/>
                </a:ext>
                <a:ext uri="{C183D7F6-B498-43B3-948B-1728B52AA6E4}">
                  <adec:decorative xmlns:adec="http://schemas.microsoft.com/office/drawing/2017/decorative" val="0"/>
                </a:ext>
              </a:extLst>
            </p:cNvPr>
            <p:cNvSpPr/>
            <p:nvPr/>
          </p:nvSpPr>
          <p:spPr bwMode="auto">
            <a:xfrm>
              <a:off x="2692400" y="2704734"/>
              <a:ext cx="3361359" cy="674312"/>
            </a:xfrm>
            <a:prstGeom prst="rect">
              <a:avLst/>
            </a:prstGeom>
            <a:gradFill flip="none" rotWithShape="1">
              <a:gsLst>
                <a:gs pos="0">
                  <a:srgbClr val="000000">
                    <a:lumMod val="50000"/>
                    <a:lumOff val="50000"/>
                  </a:srgbClr>
                </a:gs>
                <a:gs pos="76000">
                  <a:srgbClr val="000000">
                    <a:lumMod val="75000"/>
                    <a:lumOff val="2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Cloud infrastructure</a:t>
              </a:r>
            </a:p>
          </p:txBody>
        </p:sp>
        <p:sp>
          <p:nvSpPr>
            <p:cNvPr id="21" name="Rectangle 20">
              <a:extLst>
                <a:ext uri="{FF2B5EF4-FFF2-40B4-BE49-F238E27FC236}">
                  <a16:creationId xmlns:a16="http://schemas.microsoft.com/office/drawing/2014/main" id="{E0B9AE09-E0B2-3CDE-49E6-FE48553A2DF1}"/>
                </a:ext>
                <a:ext uri="{C183D7F6-B498-43B3-948B-1728B52AA6E4}">
                  <adec:decorative xmlns:adec="http://schemas.microsoft.com/office/drawing/2017/decorative" val="0"/>
                </a:ext>
              </a:extLst>
            </p:cNvPr>
            <p:cNvSpPr/>
            <p:nvPr/>
          </p:nvSpPr>
          <p:spPr bwMode="auto">
            <a:xfrm>
              <a:off x="6138240" y="1992207"/>
              <a:ext cx="3361359" cy="673096"/>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 enabled services</a:t>
              </a:r>
            </a:p>
          </p:txBody>
        </p:sp>
        <p:sp>
          <p:nvSpPr>
            <p:cNvPr id="23" name="Rectangle 22">
              <a:extLst>
                <a:ext uri="{FF2B5EF4-FFF2-40B4-BE49-F238E27FC236}">
                  <a16:creationId xmlns:a16="http://schemas.microsoft.com/office/drawing/2014/main" id="{135878B2-EB64-CC59-0D21-94295D633C56}"/>
                </a:ext>
                <a:ext uri="{C183D7F6-B498-43B3-948B-1728B52AA6E4}">
                  <adec:decorative xmlns:adec="http://schemas.microsoft.com/office/drawing/2017/decorative" val="0"/>
                </a:ext>
              </a:extLst>
            </p:cNvPr>
            <p:cNvSpPr/>
            <p:nvPr/>
          </p:nvSpPr>
          <p:spPr bwMode="auto">
            <a:xfrm>
              <a:off x="6138240" y="2723887"/>
              <a:ext cx="3361359" cy="670628"/>
            </a:xfrm>
            <a:prstGeom prst="rect">
              <a:avLst/>
            </a:prstGeom>
            <a:gradFill flip="none" rotWithShape="1">
              <a:gsLst>
                <a:gs pos="0">
                  <a:schemeClr val="accent3"/>
                </a:gs>
                <a:gs pos="100000">
                  <a:schemeClr val="accent2"/>
                </a:gs>
              </a:gsLst>
              <a:lin ang="9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2743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Arc enabled infrastructure + devices</a:t>
              </a:r>
            </a:p>
          </p:txBody>
        </p:sp>
        <p:sp>
          <p:nvSpPr>
            <p:cNvPr id="18" name="TextBox 17">
              <a:extLst>
                <a:ext uri="{FF2B5EF4-FFF2-40B4-BE49-F238E27FC236}">
                  <a16:creationId xmlns:a16="http://schemas.microsoft.com/office/drawing/2014/main" id="{EDD57753-33E2-4E69-B571-BFE140C4DB4A}"/>
                </a:ext>
              </a:extLst>
            </p:cNvPr>
            <p:cNvSpPr txBox="1"/>
            <p:nvPr/>
          </p:nvSpPr>
          <p:spPr>
            <a:xfrm>
              <a:off x="604161" y="1604432"/>
              <a:ext cx="1288022"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Tools and experiences</a:t>
              </a:r>
            </a:p>
          </p:txBody>
        </p:sp>
        <p:pic>
          <p:nvPicPr>
            <p:cNvPr id="40" name="Picture 39" descr="Microsoft Visual Studio logo">
              <a:extLst>
                <a:ext uri="{FF2B5EF4-FFF2-40B4-BE49-F238E27FC236}">
                  <a16:creationId xmlns:a16="http://schemas.microsoft.com/office/drawing/2014/main" id="{E2017E8C-FE72-9663-26F2-27F3036633C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04162" y="2405943"/>
              <a:ext cx="979980" cy="246732"/>
            </a:xfrm>
            <a:prstGeom prst="rect">
              <a:avLst/>
            </a:prstGeom>
          </p:spPr>
        </p:pic>
        <p:pic>
          <p:nvPicPr>
            <p:cNvPr id="39" name="Picture 38" descr="GitHub logo">
              <a:extLst>
                <a:ext uri="{FF2B5EF4-FFF2-40B4-BE49-F238E27FC236}">
                  <a16:creationId xmlns:a16="http://schemas.microsoft.com/office/drawing/2014/main" id="{26CE0C88-4EAB-AA12-E8E4-DF0638920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162" y="2884245"/>
              <a:ext cx="629852" cy="164549"/>
            </a:xfrm>
            <a:prstGeom prst="rect">
              <a:avLst/>
            </a:prstGeom>
          </p:spPr>
        </p:pic>
        <p:sp>
          <p:nvSpPr>
            <p:cNvPr id="37" name="TextBox 36">
              <a:extLst>
                <a:ext uri="{FF2B5EF4-FFF2-40B4-BE49-F238E27FC236}">
                  <a16:creationId xmlns:a16="http://schemas.microsoft.com/office/drawing/2014/main" id="{A37934D4-F9EE-95CE-60D3-BCCF58540890}"/>
                </a:ext>
              </a:extLst>
            </p:cNvPr>
            <p:cNvSpPr txBox="1"/>
            <p:nvPr/>
          </p:nvSpPr>
          <p:spPr>
            <a:xfrm>
              <a:off x="10885917" y="2239613"/>
              <a:ext cx="782637" cy="1661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a:ln>
                    <a:noFill/>
                  </a:ln>
                  <a:solidFill>
                    <a:srgbClr val="FFFFFF"/>
                  </a:solidFill>
                  <a:effectLst/>
                  <a:uLnTx/>
                  <a:uFillTx/>
                  <a:latin typeface="Segoe UI" panose="020B0502040204020203" pitchFamily="34" charset="0"/>
                  <a:ea typeface="Segoe UI Black" panose="020B0A02040204020203" pitchFamily="34" charset="0"/>
                  <a:cs typeface="Segoe UI" panose="020B0502040204020203" pitchFamily="34" charset="0"/>
                </a:rPr>
                <a:t>Azure Arc</a:t>
              </a:r>
            </a:p>
          </p:txBody>
        </p:sp>
        <p:sp>
          <p:nvSpPr>
            <p:cNvPr id="38" name="TextBox 37">
              <a:extLst>
                <a:ext uri="{FF2B5EF4-FFF2-40B4-BE49-F238E27FC236}">
                  <a16:creationId xmlns:a16="http://schemas.microsoft.com/office/drawing/2014/main" id="{E53D7876-FE61-A1B7-D033-C5AEC4D9E1F8}"/>
                </a:ext>
              </a:extLst>
            </p:cNvPr>
            <p:cNvSpPr txBox="1"/>
            <p:nvPr/>
          </p:nvSpPr>
          <p:spPr>
            <a:xfrm>
              <a:off x="4533961" y="3797991"/>
              <a:ext cx="312407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Innovate anywhere</a:t>
              </a:r>
            </a:p>
          </p:txBody>
        </p:sp>
      </p:grpSp>
      <p:grpSp>
        <p:nvGrpSpPr>
          <p:cNvPr id="4" name="Group 3">
            <a:extLst>
              <a:ext uri="{FF2B5EF4-FFF2-40B4-BE49-F238E27FC236}">
                <a16:creationId xmlns:a16="http://schemas.microsoft.com/office/drawing/2014/main" id="{579EBDBD-8ACA-BE84-D6E3-84E82791D913}"/>
              </a:ext>
              <a:ext uri="{C183D7F6-B498-43B3-948B-1728B52AA6E4}">
                <adec:decorative xmlns:adec="http://schemas.microsoft.com/office/drawing/2017/decorative" val="1"/>
              </a:ext>
            </a:extLst>
          </p:cNvPr>
          <p:cNvGrpSpPr/>
          <p:nvPr/>
        </p:nvGrpSpPr>
        <p:grpSpPr>
          <a:xfrm>
            <a:off x="1524" y="5023394"/>
            <a:ext cx="12188952" cy="993329"/>
            <a:chOff x="1524" y="5023394"/>
            <a:chExt cx="12188952" cy="993329"/>
          </a:xfrm>
        </p:grpSpPr>
        <p:cxnSp>
          <p:nvCxnSpPr>
            <p:cNvPr id="43" name="Straight Connector 42">
              <a:extLst>
                <a:ext uri="{FF2B5EF4-FFF2-40B4-BE49-F238E27FC236}">
                  <a16:creationId xmlns:a16="http://schemas.microsoft.com/office/drawing/2014/main" id="{986629DC-0189-8649-89E3-685DD91CF65E}"/>
                </a:ext>
                <a:ext uri="{C183D7F6-B498-43B3-948B-1728B52AA6E4}">
                  <adec:decorative xmlns:adec="http://schemas.microsoft.com/office/drawing/2017/decorative" val="1"/>
                </a:ext>
              </a:extLst>
            </p:cNvPr>
            <p:cNvCxnSpPr>
              <a:cxnSpLocks/>
            </p:cNvCxnSpPr>
            <p:nvPr/>
          </p:nvCxnSpPr>
          <p:spPr>
            <a:xfrm>
              <a:off x="1524" y="5161893"/>
              <a:ext cx="12188952"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6A5AB38-3AE7-1803-8ECE-271E86304885}"/>
                </a:ext>
              </a:extLst>
            </p:cNvPr>
            <p:cNvSpPr/>
            <p:nvPr/>
          </p:nvSpPr>
          <p:spPr bwMode="auto">
            <a:xfrm>
              <a:off x="604161" y="5023394"/>
              <a:ext cx="1559594"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Cloud regions</a:t>
              </a:r>
            </a:p>
          </p:txBody>
        </p:sp>
        <p:sp>
          <p:nvSpPr>
            <p:cNvPr id="50" name="Rectangle 49">
              <a:extLst>
                <a:ext uri="{FF2B5EF4-FFF2-40B4-BE49-F238E27FC236}">
                  <a16:creationId xmlns:a16="http://schemas.microsoft.com/office/drawing/2014/main" id="{C00DD58B-7226-143F-0586-89CEFB2D7688}"/>
                </a:ext>
              </a:extLst>
            </p:cNvPr>
            <p:cNvSpPr/>
            <p:nvPr/>
          </p:nvSpPr>
          <p:spPr bwMode="auto">
            <a:xfrm>
              <a:off x="762442" y="5385781"/>
              <a:ext cx="1243033"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50+ Azure regions</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Multicloud</a:t>
              </a:r>
            </a:p>
          </p:txBody>
        </p:sp>
        <p:sp>
          <p:nvSpPr>
            <p:cNvPr id="47" name="Rectangle 46">
              <a:extLst>
                <a:ext uri="{FF2B5EF4-FFF2-40B4-BE49-F238E27FC236}">
                  <a16:creationId xmlns:a16="http://schemas.microsoft.com/office/drawing/2014/main" id="{279173B5-3728-3761-013F-78C439E6D007}"/>
                </a:ext>
              </a:extLst>
            </p:cNvPr>
            <p:cNvSpPr/>
            <p:nvPr/>
          </p:nvSpPr>
          <p:spPr bwMode="auto">
            <a:xfrm>
              <a:off x="3696444" y="5023394"/>
              <a:ext cx="1606850"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Regional edge</a:t>
              </a:r>
            </a:p>
          </p:txBody>
        </p:sp>
        <p:sp>
          <p:nvSpPr>
            <p:cNvPr id="51" name="Rectangle 50">
              <a:extLst>
                <a:ext uri="{FF2B5EF4-FFF2-40B4-BE49-F238E27FC236}">
                  <a16:creationId xmlns:a16="http://schemas.microsoft.com/office/drawing/2014/main" id="{EAD44FFA-6BB7-7D1E-886C-39EA9DE43889}"/>
                </a:ext>
              </a:extLst>
            </p:cNvPr>
            <p:cNvSpPr/>
            <p:nvPr/>
          </p:nvSpPr>
          <p:spPr bwMode="auto">
            <a:xfrm>
              <a:off x="3968344" y="5385781"/>
              <a:ext cx="1014252"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Operator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Co-Lo provider</a:t>
              </a:r>
            </a:p>
          </p:txBody>
        </p:sp>
        <p:sp>
          <p:nvSpPr>
            <p:cNvPr id="48" name="Rectangle 47">
              <a:extLst>
                <a:ext uri="{FF2B5EF4-FFF2-40B4-BE49-F238E27FC236}">
                  <a16:creationId xmlns:a16="http://schemas.microsoft.com/office/drawing/2014/main" id="{0F12053A-040D-39E3-7F22-140F3C955E4D}"/>
                </a:ext>
              </a:extLst>
            </p:cNvPr>
            <p:cNvSpPr/>
            <p:nvPr/>
          </p:nvSpPr>
          <p:spPr bwMode="auto">
            <a:xfrm>
              <a:off x="7129969" y="5023394"/>
              <a:ext cx="923651"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IT edge</a:t>
              </a:r>
            </a:p>
          </p:txBody>
        </p:sp>
        <p:sp>
          <p:nvSpPr>
            <p:cNvPr id="53" name="Rectangle 52">
              <a:extLst>
                <a:ext uri="{FF2B5EF4-FFF2-40B4-BE49-F238E27FC236}">
                  <a16:creationId xmlns:a16="http://schemas.microsoft.com/office/drawing/2014/main" id="{61F9E715-1C45-5322-0872-20333FB47F45}"/>
                </a:ext>
              </a:extLst>
            </p:cNvPr>
            <p:cNvSpPr/>
            <p:nvPr/>
          </p:nvSpPr>
          <p:spPr bwMode="auto">
            <a:xfrm>
              <a:off x="7120319" y="5385781"/>
              <a:ext cx="898066"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Customer DC</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Branch office</a:t>
              </a:r>
            </a:p>
          </p:txBody>
        </p:sp>
        <p:sp>
          <p:nvSpPr>
            <p:cNvPr id="49" name="Rectangle 48">
              <a:extLst>
                <a:ext uri="{FF2B5EF4-FFF2-40B4-BE49-F238E27FC236}">
                  <a16:creationId xmlns:a16="http://schemas.microsoft.com/office/drawing/2014/main" id="{52205B45-D3C0-E2BB-042A-82493F348E36}"/>
                </a:ext>
              </a:extLst>
            </p:cNvPr>
            <p:cNvSpPr/>
            <p:nvPr/>
          </p:nvSpPr>
          <p:spPr bwMode="auto">
            <a:xfrm>
              <a:off x="10162940" y="5023394"/>
              <a:ext cx="1055097" cy="276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IoT edge</a:t>
              </a:r>
            </a:p>
          </p:txBody>
        </p:sp>
        <p:sp>
          <p:nvSpPr>
            <p:cNvPr id="54" name="Rectangle 53">
              <a:extLst>
                <a:ext uri="{FF2B5EF4-FFF2-40B4-BE49-F238E27FC236}">
                  <a16:creationId xmlns:a16="http://schemas.microsoft.com/office/drawing/2014/main" id="{04432330-6EB7-4620-BF95-FBE41D4924E4}"/>
                </a:ext>
              </a:extLst>
            </p:cNvPr>
            <p:cNvSpPr/>
            <p:nvPr/>
          </p:nvSpPr>
          <p:spPr bwMode="auto">
            <a:xfrm>
              <a:off x="10109633" y="5385781"/>
              <a:ext cx="1107226" cy="630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Factory floor</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Retail store</a:t>
              </a:r>
            </a:p>
            <a:p>
              <a:pPr marL="0" marR="0" lvl="0" indent="0" algn="ctr" defTabSz="914049"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Field production</a:t>
              </a:r>
            </a:p>
          </p:txBody>
        </p:sp>
      </p:grpSp>
    </p:spTree>
    <p:extLst>
      <p:ext uri="{BB962C8B-B14F-4D97-AF65-F5344CB8AC3E}">
        <p14:creationId xmlns:p14="http://schemas.microsoft.com/office/powerpoint/2010/main" val="349235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42318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45" name="Group 44">
            <a:extLst>
              <a:ext uri="{FF2B5EF4-FFF2-40B4-BE49-F238E27FC236}">
                <a16:creationId xmlns:a16="http://schemas.microsoft.com/office/drawing/2014/main" id="{20CEA896-7B31-4797-9BE3-DF7C4BA7B59A}"/>
              </a:ext>
              <a:ext uri="{C183D7F6-B498-43B3-948B-1728B52AA6E4}">
                <adec:decorative xmlns:adec="http://schemas.microsoft.com/office/drawing/2017/decorative" val="1"/>
              </a:ext>
            </a:extLst>
          </p:cNvPr>
          <p:cNvGrpSpPr/>
          <p:nvPr/>
        </p:nvGrpSpPr>
        <p:grpSpPr>
          <a:xfrm>
            <a:off x="63801" y="663287"/>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 uri="{C183D7F6-B498-43B3-948B-1728B52AA6E4}">
                <adec:decorative xmlns:adec="http://schemas.microsoft.com/office/drawing/2017/decorative" val="1"/>
              </a:ext>
            </a:extLst>
          </p:cNvPr>
          <p:cNvGrpSpPr/>
          <p:nvPr/>
        </p:nvGrpSpPr>
        <p:grpSpPr>
          <a:xfrm>
            <a:off x="909930" y="664067"/>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 uri="{C183D7F6-B498-43B3-948B-1728B52AA6E4}">
                <adec:decorative xmlns:adec="http://schemas.microsoft.com/office/drawing/2017/decorative" val="1"/>
              </a:ext>
            </a:extLst>
          </p:cNvPr>
          <p:cNvGrpSpPr/>
          <p:nvPr/>
        </p:nvGrpSpPr>
        <p:grpSpPr>
          <a:xfrm>
            <a:off x="60894" y="1261513"/>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 uri="{C183D7F6-B498-43B3-948B-1728B52AA6E4}">
                <adec:decorative xmlns:adec="http://schemas.microsoft.com/office/drawing/2017/decorative" val="1"/>
              </a:ext>
            </a:extLst>
          </p:cNvPr>
          <p:cNvGrpSpPr/>
          <p:nvPr/>
        </p:nvGrpSpPr>
        <p:grpSpPr>
          <a:xfrm>
            <a:off x="910613" y="1263411"/>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7535" y="911554"/>
            <a:ext cx="274320" cy="282752"/>
          </a:xfrm>
          <a:prstGeom prst="rect">
            <a:avLst/>
          </a:prstGeom>
        </p:spPr>
      </p:pic>
      <p:pic>
        <p:nvPicPr>
          <p:cNvPr id="49" name="Graphic 48">
            <a:extLst>
              <a:ext uri="{FF2B5EF4-FFF2-40B4-BE49-F238E27FC236}">
                <a16:creationId xmlns:a16="http://schemas.microsoft.com/office/drawing/2014/main" id="{F3CB9F31-8881-4F06-9656-50713438FF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541" y="1512627"/>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2516" y="1506835"/>
            <a:ext cx="274320" cy="282752"/>
          </a:xfrm>
          <a:prstGeom prst="rect">
            <a:avLst/>
          </a:prstGeom>
        </p:spPr>
      </p:pic>
      <p:pic>
        <p:nvPicPr>
          <p:cNvPr id="51" name="Graphic 50">
            <a:extLst>
              <a:ext uri="{FF2B5EF4-FFF2-40B4-BE49-F238E27FC236}">
                <a16:creationId xmlns:a16="http://schemas.microsoft.com/office/drawing/2014/main" id="{14017653-7F17-46AB-B9A0-99DD3D20C0C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139" y="906443"/>
            <a:ext cx="274320" cy="282752"/>
          </a:xfrm>
          <a:prstGeom prst="rect">
            <a:avLst/>
          </a:prstGeom>
        </p:spPr>
      </p:pic>
      <p:sp>
        <p:nvSpPr>
          <p:cNvPr id="328" name="TextBox 327">
            <a:extLst>
              <a:ext uri="{FF2B5EF4-FFF2-40B4-BE49-F238E27FC236}">
                <a16:creationId xmlns:a16="http://schemas.microsoft.com/office/drawing/2014/main" id="{44218FFA-3906-4D04-BBA3-D0364D3E07E2}"/>
              </a:ext>
            </a:extLst>
          </p:cNvPr>
          <p:cNvSpPr txBox="1"/>
          <p:nvPr/>
        </p:nvSpPr>
        <p:spPr>
          <a:xfrm>
            <a:off x="342842" y="43152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interfaces</a:t>
            </a: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0"/>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2" y="-157399"/>
            <a:ext cx="7927042" cy="615553"/>
          </a:xfrm>
        </p:spPr>
        <p:txBody>
          <a:bodyPr anchor="ctr"/>
          <a:lstStyle/>
          <a:p>
            <a:r>
              <a:rPr kumimoji="0" lang="en-US" sz="20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data services security and governance overview</a:t>
            </a:r>
            <a:endParaRPr lang="en-US" sz="1200">
              <a:solidFill>
                <a:schemeClr val="accent1"/>
              </a:solidFill>
              <a:latin typeface="Tenorite" panose="00000500000000000000" pitchFamily="2" charset="0"/>
            </a:endParaRP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40" idx="0"/>
          </p:cNvCxnSpPr>
          <p:nvPr/>
        </p:nvCxnSpPr>
        <p:spPr>
          <a:xfrm flipH="1">
            <a:off x="7373061" y="2054000"/>
            <a:ext cx="886" cy="265804"/>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a:t>
            </a:r>
          </a:p>
        </p:txBody>
      </p:sp>
      <p:sp>
        <p:nvSpPr>
          <p:cNvPr id="988" name="Rectangle 987">
            <a:extLst>
              <a:ext uri="{FF2B5EF4-FFF2-40B4-BE49-F238E27FC236}">
                <a16:creationId xmlns:a16="http://schemas.microsoft.com/office/drawing/2014/main" id="{5771AB81-C1AE-40F2-870C-84A1B7F22F0A}"/>
              </a:ext>
            </a:extLst>
          </p:cNvPr>
          <p:cNvSpPr/>
          <p:nvPr/>
        </p:nvSpPr>
        <p:spPr bwMode="auto">
          <a:xfrm>
            <a:off x="25716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73188" y="6218811"/>
            <a:ext cx="274320" cy="274320"/>
          </a:xfrm>
          <a:prstGeom prst="rect">
            <a:avLst/>
          </a:prstGeom>
        </p:spPr>
      </p:pic>
      <p:sp>
        <p:nvSpPr>
          <p:cNvPr id="1030" name="Rectangle 1029">
            <a:extLst>
              <a:ext uri="{FF2B5EF4-FFF2-40B4-BE49-F238E27FC236}">
                <a16:creationId xmlns:a16="http://schemas.microsoft.com/office/drawing/2014/main" id="{07A61C6D-3ACB-41FC-8C9C-2C604F8D9AD3}"/>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Google Cloud Platform</a:t>
            </a:r>
          </a:p>
        </p:txBody>
      </p:sp>
      <p:grpSp>
        <p:nvGrpSpPr>
          <p:cNvPr id="19" name="Group 18">
            <a:extLst>
              <a:ext uri="{FF2B5EF4-FFF2-40B4-BE49-F238E27FC236}">
                <a16:creationId xmlns:a16="http://schemas.microsoft.com/office/drawing/2014/main" id="{54E98943-49E8-49E9-8C9F-14BE3BBF6204}"/>
              </a:ext>
              <a:ext uri="{C183D7F6-B498-43B3-948B-1728B52AA6E4}">
                <adec:decorative xmlns:adec="http://schemas.microsoft.com/office/drawing/2017/decorative" val="1"/>
              </a:ext>
            </a:extLst>
          </p:cNvPr>
          <p:cNvGrpSpPr/>
          <p:nvPr/>
        </p:nvGrpSpPr>
        <p:grpSpPr>
          <a:xfrm>
            <a:off x="469799" y="1876166"/>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5140" y="2101461"/>
            <a:ext cx="323850" cy="314325"/>
          </a:xfrm>
          <a:prstGeom prst="rect">
            <a:avLst/>
          </a:prstGeom>
        </p:spPr>
      </p:pic>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824851" y="4417129"/>
            <a:ext cx="4245688" cy="524544"/>
          </a:xfrm>
          <a:prstGeom prst="bentConnector3">
            <a:avLst>
              <a:gd name="adj1" fmla="val 5879"/>
            </a:avLst>
          </a:prstGeom>
          <a:ln w="12700">
            <a:solidFill>
              <a:srgbClr val="CC00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CC0066"/>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CC00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43875" y="4361328"/>
            <a:ext cx="4195507" cy="585966"/>
          </a:xfrm>
          <a:prstGeom prst="bentConnector3">
            <a:avLst>
              <a:gd name="adj1" fmla="val 7319"/>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42492" y="4307720"/>
            <a:ext cx="4148794" cy="646471"/>
          </a:xfrm>
          <a:prstGeom prst="bentConnector3">
            <a:avLst>
              <a:gd name="adj1" fmla="val 8369"/>
            </a:avLst>
          </a:prstGeom>
          <a:ln w="12700">
            <a:solidFill>
              <a:srgbClr val="99FF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9FF66"/>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9FF6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11131" y="2389076"/>
            <a:ext cx="378267" cy="713232"/>
          </a:xfrm>
          <a:prstGeom prst="bentConnector2">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a:endCxn id="327" idx="2"/>
          </p:cNvCxnSpPr>
          <p:nvPr/>
        </p:nvCxnSpPr>
        <p:spPr>
          <a:xfrm rot="10800000" flipH="1">
            <a:off x="288867" y="2556560"/>
            <a:ext cx="652682" cy="3133315"/>
          </a:xfrm>
          <a:prstGeom prst="bentConnector4">
            <a:avLst>
              <a:gd name="adj1" fmla="val -15567"/>
              <a:gd name="adj2" fmla="val 86457"/>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5945" y="6212829"/>
            <a:ext cx="274320" cy="274320"/>
          </a:xfrm>
          <a:prstGeom prst="rect">
            <a:avLst/>
          </a:prstGeom>
        </p:spPr>
      </p:pic>
      <p:pic>
        <p:nvPicPr>
          <p:cNvPr id="1147" name="Picture 1146" descr="A yellow and black logo&#10;&#10;Description automatically generated with low confidence">
            <a:extLst>
              <a:ext uri="{FF2B5EF4-FFF2-40B4-BE49-F238E27FC236}">
                <a16:creationId xmlns:a16="http://schemas.microsoft.com/office/drawing/2014/main" id="{47BDD9DF-BDEC-43DB-A7B3-D9621B2D92D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descr="Icon&#10;&#10;Description automatically generated">
            <a:extLst>
              <a:ext uri="{FF2B5EF4-FFF2-40B4-BE49-F238E27FC236}">
                <a16:creationId xmlns:a16="http://schemas.microsoft.com/office/drawing/2014/main" id="{C55E844B-EBB4-4841-8518-2DC6AF694DA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cxnSp>
        <p:nvCxnSpPr>
          <p:cNvPr id="301" name="Connector: Elbow 300">
            <a:extLst>
              <a:ext uri="{FF2B5EF4-FFF2-40B4-BE49-F238E27FC236}">
                <a16:creationId xmlns:a16="http://schemas.microsoft.com/office/drawing/2014/main" id="{C5538198-54FC-4C19-B44C-737E2258507E}"/>
              </a:ext>
              <a:ext uri="{C183D7F6-B498-43B3-948B-1728B52AA6E4}">
                <adec:decorative xmlns:adec="http://schemas.microsoft.com/office/drawing/2017/decorative" val="1"/>
              </a:ext>
            </a:extLst>
          </p:cNvPr>
          <p:cNvCxnSpPr>
            <a:cxnSpLocks/>
            <a:stCxn id="294" idx="3"/>
            <a:endCxn id="316" idx="3"/>
          </p:cNvCxnSpPr>
          <p:nvPr/>
        </p:nvCxnSpPr>
        <p:spPr>
          <a:xfrm flipH="1" flipV="1">
            <a:off x="1959537" y="4037793"/>
            <a:ext cx="2170" cy="906450"/>
          </a:xfrm>
          <a:prstGeom prst="bentConnector3">
            <a:avLst>
              <a:gd name="adj1" fmla="val -1053456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 uri="{C183D7F6-B498-43B3-948B-1728B52AA6E4}">
                <adec:decorative xmlns:adec="http://schemas.microsoft.com/office/drawing/2017/decorative" val="1"/>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 uri="{C183D7F6-B498-43B3-948B-1728B52AA6E4}">
                <adec:decorative xmlns:adec="http://schemas.microsoft.com/office/drawing/2017/decorative" val="1"/>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rgbClr val="33CC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 uri="{C183D7F6-B498-43B3-948B-1728B52AA6E4}">
                <adec:decorative xmlns:adec="http://schemas.microsoft.com/office/drawing/2017/decorative" val="1"/>
              </a:ext>
            </a:extLst>
          </p:cNvPr>
          <p:cNvSpPr/>
          <p:nvPr/>
        </p:nvSpPr>
        <p:spPr bwMode="auto">
          <a:xfrm>
            <a:off x="627987" y="3668570"/>
            <a:ext cx="1331550" cy="7384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 uri="{C183D7F6-B498-43B3-948B-1728B52AA6E4}">
                <adec:decorative xmlns:adec="http://schemas.microsoft.com/office/drawing/2017/decorative" val="1"/>
              </a:ext>
            </a:extLst>
          </p:cNvPr>
          <p:cNvCxnSpPr>
            <a:cxnSpLocks/>
          </p:cNvCxnSpPr>
          <p:nvPr/>
        </p:nvCxnSpPr>
        <p:spPr>
          <a:xfrm flipH="1" flipV="1">
            <a:off x="1959537" y="3787916"/>
            <a:ext cx="2170" cy="1920240"/>
          </a:xfrm>
          <a:prstGeom prst="bentConnector3">
            <a:avLst>
              <a:gd name="adj1" fmla="val -16777281"/>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 uri="{C183D7F6-B498-43B3-948B-1728B52AA6E4}">
                <adec:decorative xmlns:adec="http://schemas.microsoft.com/office/drawing/2017/decorative" val="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 uri="{C183D7F6-B498-43B3-948B-1728B52AA6E4}">
                <adec:decorative xmlns:adec="http://schemas.microsoft.com/office/drawing/2017/decorative" val="1"/>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 uri="{C183D7F6-B498-43B3-948B-1728B52AA6E4}">
                <adec:decorative xmlns:adec="http://schemas.microsoft.com/office/drawing/2017/decorative" val="1"/>
              </a:ext>
            </a:extLst>
          </p:cNvPr>
          <p:cNvCxnSpPr>
            <a:cxnSpLocks/>
            <a:endCxn id="316" idx="1"/>
          </p:cNvCxnSpPr>
          <p:nvPr/>
        </p:nvCxnSpPr>
        <p:spPr>
          <a:xfrm rot="5400000" flipH="1" flipV="1">
            <a:off x="-253268" y="4683010"/>
            <a:ext cx="1526472" cy="236038"/>
          </a:xfrm>
          <a:prstGeom prst="bentConnector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 uri="{C183D7F6-B498-43B3-948B-1728B52AA6E4}">
                <adec:decorative xmlns:adec="http://schemas.microsoft.com/office/drawing/2017/decorative" val="1"/>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59689" y="5570087"/>
              <a:ext cx="274320" cy="274320"/>
            </a:xfrm>
            <a:prstGeom prst="rect">
              <a:avLst/>
            </a:prstGeom>
          </p:spPr>
        </p:pic>
      </p:grpSp>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6535" y="3761767"/>
            <a:ext cx="274320" cy="274320"/>
          </a:xfrm>
          <a:prstGeom prst="rect">
            <a:avLst/>
          </a:prstGeom>
        </p:spPr>
      </p:pic>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rgbClr val="33CC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9" name="Graphic 368">
            <a:extLst>
              <a:ext uri="{FF2B5EF4-FFF2-40B4-BE49-F238E27FC236}">
                <a16:creationId xmlns:a16="http://schemas.microsoft.com/office/drawing/2014/main" id="{9E8F034C-2E93-4AD8-A0F8-33020A894DB0}"/>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970314" y="4638601"/>
            <a:ext cx="272606" cy="272606"/>
          </a:xfrm>
          <a:prstGeom prst="rect">
            <a:avLst/>
          </a:prstGeom>
        </p:spPr>
      </p:pic>
      <p:cxnSp>
        <p:nvCxnSpPr>
          <p:cNvPr id="214" name="Connector: Elbow 213">
            <a:extLst>
              <a:ext uri="{FF2B5EF4-FFF2-40B4-BE49-F238E27FC236}">
                <a16:creationId xmlns:a16="http://schemas.microsoft.com/office/drawing/2014/main" id="{24AE8FF0-64A3-4F01-A652-1F82CF66DBDA}"/>
              </a:ext>
              <a:ext uri="{C183D7F6-B498-43B3-948B-1728B52AA6E4}">
                <adec:decorative xmlns:adec="http://schemas.microsoft.com/office/drawing/2017/decorative" val="1"/>
              </a:ext>
            </a:extLst>
          </p:cNvPr>
          <p:cNvCxnSpPr>
            <a:cxnSpLocks/>
            <a:stCxn id="217" idx="3"/>
            <a:endCxn id="220" idx="3"/>
          </p:cNvCxnSpPr>
          <p:nvPr/>
        </p:nvCxnSpPr>
        <p:spPr>
          <a:xfrm flipH="1" flipV="1">
            <a:off x="4331356" y="4038552"/>
            <a:ext cx="2170" cy="904926"/>
          </a:xfrm>
          <a:prstGeom prst="bentConnector3">
            <a:avLst>
              <a:gd name="adj1" fmla="val -1053456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 uri="{C183D7F6-B498-43B3-948B-1728B52AA6E4}">
                <adec:decorative xmlns:adec="http://schemas.microsoft.com/office/drawing/2017/decorative" val="1"/>
              </a:ext>
            </a:extLst>
          </p:cNvPr>
          <p:cNvSpPr/>
          <p:nvPr/>
        </p:nvSpPr>
        <p:spPr bwMode="auto">
          <a:xfrm>
            <a:off x="3001976" y="4646298"/>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3148681" y="4950049"/>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3660011" y="5257826"/>
            <a:ext cx="0" cy="229110"/>
          </a:xfrm>
          <a:prstGeom prst="line">
            <a:avLst/>
          </a:prstGeom>
          <a:ln w="12700">
            <a:solidFill>
              <a:srgbClr val="CC66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 uri="{C183D7F6-B498-43B3-948B-1728B52AA6E4}">
                <adec:decorative xmlns:adec="http://schemas.microsoft.com/office/drawing/2017/decorative" val="1"/>
              </a:ext>
            </a:extLst>
          </p:cNvPr>
          <p:cNvSpPr/>
          <p:nvPr/>
        </p:nvSpPr>
        <p:spPr bwMode="auto">
          <a:xfrm>
            <a:off x="2999806" y="3670853"/>
            <a:ext cx="1331550" cy="73539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2969331" y="4109071"/>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342133" y="4637836"/>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3573833" y="4366991"/>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 uri="{C183D7F6-B498-43B3-948B-1728B52AA6E4}">
                <adec:decorative xmlns:adec="http://schemas.microsoft.com/office/drawing/2017/decorative" val="1"/>
              </a:ext>
            </a:extLst>
          </p:cNvPr>
          <p:cNvCxnSpPr>
            <a:cxnSpLocks/>
          </p:cNvCxnSpPr>
          <p:nvPr/>
        </p:nvCxnSpPr>
        <p:spPr>
          <a:xfrm flipH="1" flipV="1">
            <a:off x="4331356" y="3787151"/>
            <a:ext cx="2170" cy="1920240"/>
          </a:xfrm>
          <a:prstGeom prst="bentConnector3">
            <a:avLst>
              <a:gd name="adj1" fmla="val -16777281"/>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 uri="{C183D7F6-B498-43B3-948B-1728B52AA6E4}">
                <adec:decorative xmlns:adec="http://schemas.microsoft.com/office/drawing/2017/decorative" val="1"/>
              </a:ext>
            </a:extLst>
          </p:cNvPr>
          <p:cNvGrpSpPr/>
          <p:nvPr/>
        </p:nvGrpSpPr>
        <p:grpSpPr>
          <a:xfrm>
            <a:off x="2815858" y="5262621"/>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 uri="{C183D7F6-B498-43B3-948B-1728B52AA6E4}">
                <adec:decorative xmlns:adec="http://schemas.microsoft.com/office/drawing/2017/decorative" val="1"/>
              </a:ext>
            </a:extLst>
          </p:cNvPr>
          <p:cNvGrpSpPr/>
          <p:nvPr/>
        </p:nvGrpSpPr>
        <p:grpSpPr>
          <a:xfrm>
            <a:off x="3164299" y="4686710"/>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3648574" y="5262721"/>
            <a:ext cx="1163390" cy="200055"/>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 uri="{C183D7F6-B498-43B3-948B-1728B52AA6E4}">
                <adec:decorative xmlns:adec="http://schemas.microsoft.com/office/drawing/2017/decorative" val="1"/>
              </a:ext>
            </a:extLst>
          </p:cNvPr>
          <p:cNvCxnSpPr>
            <a:cxnSpLocks/>
            <a:endCxn id="220" idx="1"/>
          </p:cNvCxnSpPr>
          <p:nvPr/>
        </p:nvCxnSpPr>
        <p:spPr>
          <a:xfrm rot="5400000" flipH="1" flipV="1">
            <a:off x="2119313" y="4683007"/>
            <a:ext cx="1524948" cy="236038"/>
          </a:xfrm>
          <a:prstGeom prst="bentConnector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293626" y="3769524"/>
            <a:ext cx="274320" cy="274320"/>
          </a:xfrm>
          <a:prstGeom prst="rect">
            <a:avLst/>
          </a:prstGeom>
        </p:spPr>
      </p:pic>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3660011" y="4406251"/>
            <a:ext cx="0" cy="246271"/>
          </a:xfrm>
          <a:prstGeom prst="line">
            <a:avLst/>
          </a:prstGeom>
          <a:ln w="12700">
            <a:solidFill>
              <a:srgbClr val="CC66FF"/>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B0B99E03-842A-4DB0-813B-4F97975FA1C5}"/>
              </a:ext>
              <a:ext uri="{C183D7F6-B498-43B3-948B-1728B52AA6E4}">
                <adec:decorative xmlns:adec="http://schemas.microsoft.com/office/drawing/2017/decorative" val="1"/>
              </a:ext>
            </a:extLst>
          </p:cNvPr>
          <p:cNvCxnSpPr>
            <a:cxnSpLocks/>
            <a:stCxn id="257" idx="3"/>
            <a:endCxn id="261" idx="3"/>
          </p:cNvCxnSpPr>
          <p:nvPr/>
        </p:nvCxnSpPr>
        <p:spPr>
          <a:xfrm flipH="1" flipV="1">
            <a:off x="6729775" y="4036212"/>
            <a:ext cx="2170" cy="908029"/>
          </a:xfrm>
          <a:prstGeom prst="bentConnector3">
            <a:avLst>
              <a:gd name="adj1" fmla="val -1053456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 uri="{C183D7F6-B498-43B3-948B-1728B52AA6E4}">
                <adec:decorative xmlns:adec="http://schemas.microsoft.com/office/drawing/2017/decorative" val="1"/>
              </a:ext>
            </a:extLst>
          </p:cNvPr>
          <p:cNvSpPr/>
          <p:nvPr/>
        </p:nvSpPr>
        <p:spPr bwMode="auto">
          <a:xfrm>
            <a:off x="5400395" y="464706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5547100" y="4950812"/>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6058430" y="5258589"/>
            <a:ext cx="0" cy="229110"/>
          </a:xfrm>
          <a:prstGeom prst="line">
            <a:avLst/>
          </a:prstGeom>
          <a:ln w="12700">
            <a:solidFill>
              <a:srgbClr val="99FF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 uri="{C183D7F6-B498-43B3-948B-1728B52AA6E4}">
                <adec:decorative xmlns:adec="http://schemas.microsoft.com/office/drawing/2017/decorative" val="1"/>
              </a:ext>
            </a:extLst>
          </p:cNvPr>
          <p:cNvSpPr/>
          <p:nvPr/>
        </p:nvSpPr>
        <p:spPr bwMode="auto">
          <a:xfrm>
            <a:off x="5398225" y="3665410"/>
            <a:ext cx="1331550" cy="74160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367750" y="4109834"/>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740552" y="4638599"/>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5972252" y="4367754"/>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 uri="{C183D7F6-B498-43B3-948B-1728B52AA6E4}">
                <adec:decorative xmlns:adec="http://schemas.microsoft.com/office/drawing/2017/decorative" val="1"/>
              </a:ext>
            </a:extLst>
          </p:cNvPr>
          <p:cNvCxnSpPr>
            <a:cxnSpLocks/>
          </p:cNvCxnSpPr>
          <p:nvPr/>
        </p:nvCxnSpPr>
        <p:spPr>
          <a:xfrm flipH="1" flipV="1">
            <a:off x="6729775" y="3787914"/>
            <a:ext cx="2170" cy="1920240"/>
          </a:xfrm>
          <a:prstGeom prst="bentConnector3">
            <a:avLst>
              <a:gd name="adj1" fmla="val -16777281"/>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 uri="{C183D7F6-B498-43B3-948B-1728B52AA6E4}">
                <adec:decorative xmlns:adec="http://schemas.microsoft.com/office/drawing/2017/decorative" val="1"/>
              </a:ext>
            </a:extLst>
          </p:cNvPr>
          <p:cNvGrpSpPr/>
          <p:nvPr/>
        </p:nvGrpSpPr>
        <p:grpSpPr>
          <a:xfrm>
            <a:off x="5214277" y="5263384"/>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 uri="{C183D7F6-B498-43B3-948B-1728B52AA6E4}">
                <adec:decorative xmlns:adec="http://schemas.microsoft.com/office/drawing/2017/decorative" val="1"/>
              </a:ext>
            </a:extLst>
          </p:cNvPr>
          <p:cNvGrpSpPr/>
          <p:nvPr/>
        </p:nvGrpSpPr>
        <p:grpSpPr>
          <a:xfrm>
            <a:off x="5562718" y="4687473"/>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6046993" y="5263484"/>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 uri="{C183D7F6-B498-43B3-948B-1728B52AA6E4}">
                <adec:decorative xmlns:adec="http://schemas.microsoft.com/office/drawing/2017/decorative" val="1"/>
              </a:ext>
            </a:extLst>
          </p:cNvPr>
          <p:cNvCxnSpPr>
            <a:cxnSpLocks/>
            <a:endCxn id="261" idx="1"/>
          </p:cNvCxnSpPr>
          <p:nvPr/>
        </p:nvCxnSpPr>
        <p:spPr>
          <a:xfrm rot="5400000" flipH="1" flipV="1">
            <a:off x="4516180" y="4682219"/>
            <a:ext cx="1528052" cy="236038"/>
          </a:xfrm>
          <a:prstGeom prst="bentConnector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96773" y="3781223"/>
            <a:ext cx="274320" cy="274320"/>
          </a:xfrm>
          <a:prstGeom prst="rect">
            <a:avLst/>
          </a:prstGeom>
        </p:spPr>
      </p:pic>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6058430" y="4407014"/>
            <a:ext cx="0" cy="246271"/>
          </a:xfrm>
          <a:prstGeom prst="line">
            <a:avLst/>
          </a:prstGeom>
          <a:ln w="12700">
            <a:solidFill>
              <a:srgbClr val="99FF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Connector: Elbow 303">
            <a:extLst>
              <a:ext uri="{FF2B5EF4-FFF2-40B4-BE49-F238E27FC236}">
                <a16:creationId xmlns:a16="http://schemas.microsoft.com/office/drawing/2014/main" id="{F3FEF94A-4B16-4066-9AB8-7C2E80359D60}"/>
              </a:ext>
              <a:ext uri="{C183D7F6-B498-43B3-948B-1728B52AA6E4}">
                <adec:decorative xmlns:adec="http://schemas.microsoft.com/office/drawing/2017/decorative" val="1"/>
              </a:ext>
            </a:extLst>
          </p:cNvPr>
          <p:cNvCxnSpPr>
            <a:cxnSpLocks/>
            <a:stCxn id="311" idx="3"/>
            <a:endCxn id="319" idx="3"/>
          </p:cNvCxnSpPr>
          <p:nvPr/>
        </p:nvCxnSpPr>
        <p:spPr>
          <a:xfrm flipH="1" flipV="1">
            <a:off x="9114894" y="4033702"/>
            <a:ext cx="2170" cy="910538"/>
          </a:xfrm>
          <a:prstGeom prst="bentConnector3">
            <a:avLst>
              <a:gd name="adj1" fmla="val -10534562"/>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 uri="{C183D7F6-B498-43B3-948B-1728B52AA6E4}">
                <adec:decorative xmlns:adec="http://schemas.microsoft.com/office/drawing/2017/decorative" val="1"/>
              </a:ext>
            </a:extLst>
          </p:cNvPr>
          <p:cNvSpPr/>
          <p:nvPr/>
        </p:nvSpPr>
        <p:spPr bwMode="auto">
          <a:xfrm>
            <a:off x="7785514" y="464706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932219" y="4950811"/>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8443549" y="5258588"/>
            <a:ext cx="0" cy="229110"/>
          </a:xfrm>
          <a:prstGeom prst="line">
            <a:avLst/>
          </a:prstGeom>
          <a:ln w="12700">
            <a:solidFill>
              <a:srgbClr val="FFCC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 uri="{C183D7F6-B498-43B3-948B-1728B52AA6E4}">
                <adec:decorative xmlns:adec="http://schemas.microsoft.com/office/drawing/2017/decorative" val="1"/>
              </a:ext>
            </a:extLst>
          </p:cNvPr>
          <p:cNvSpPr/>
          <p:nvPr/>
        </p:nvSpPr>
        <p:spPr bwMode="auto">
          <a:xfrm>
            <a:off x="7783344" y="3660391"/>
            <a:ext cx="1331550" cy="74662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7752869" y="4109833"/>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125671" y="4638598"/>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8357371" y="4367753"/>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 uri="{C183D7F6-B498-43B3-948B-1728B52AA6E4}">
                <adec:decorative xmlns:adec="http://schemas.microsoft.com/office/drawing/2017/decorative" val="1"/>
              </a:ext>
            </a:extLst>
          </p:cNvPr>
          <p:cNvCxnSpPr>
            <a:cxnSpLocks/>
          </p:cNvCxnSpPr>
          <p:nvPr/>
        </p:nvCxnSpPr>
        <p:spPr>
          <a:xfrm flipH="1" flipV="1">
            <a:off x="9114894" y="3787913"/>
            <a:ext cx="2170" cy="1920240"/>
          </a:xfrm>
          <a:prstGeom prst="bentConnector3">
            <a:avLst>
              <a:gd name="adj1" fmla="val -16777281"/>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 uri="{C183D7F6-B498-43B3-948B-1728B52AA6E4}">
                <adec:decorative xmlns:adec="http://schemas.microsoft.com/office/drawing/2017/decorative" val="1"/>
              </a:ext>
            </a:extLst>
          </p:cNvPr>
          <p:cNvGrpSpPr/>
          <p:nvPr/>
        </p:nvGrpSpPr>
        <p:grpSpPr>
          <a:xfrm>
            <a:off x="7599396" y="5263383"/>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 uri="{C183D7F6-B498-43B3-948B-1728B52AA6E4}">
                <adec:decorative xmlns:adec="http://schemas.microsoft.com/office/drawing/2017/decorative" val="1"/>
              </a:ext>
            </a:extLst>
          </p:cNvPr>
          <p:cNvGrpSpPr/>
          <p:nvPr/>
        </p:nvGrpSpPr>
        <p:grpSpPr>
          <a:xfrm>
            <a:off x="7947837" y="4687472"/>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cxnSp>
        <p:nvCxnSpPr>
          <p:cNvPr id="339" name="Connector: Elbow 338">
            <a:extLst>
              <a:ext uri="{FF2B5EF4-FFF2-40B4-BE49-F238E27FC236}">
                <a16:creationId xmlns:a16="http://schemas.microsoft.com/office/drawing/2014/main" id="{C2F1DF76-72BA-4628-A923-41ECA35422FC}"/>
              </a:ext>
              <a:ext uri="{C183D7F6-B498-43B3-948B-1728B52AA6E4}">
                <adec:decorative xmlns:adec="http://schemas.microsoft.com/office/drawing/2017/decorative" val="1"/>
              </a:ext>
            </a:extLst>
          </p:cNvPr>
          <p:cNvCxnSpPr>
            <a:cxnSpLocks/>
            <a:endCxn id="319" idx="1"/>
          </p:cNvCxnSpPr>
          <p:nvPr/>
        </p:nvCxnSpPr>
        <p:spPr>
          <a:xfrm rot="5400000" flipH="1" flipV="1">
            <a:off x="6900045" y="4680963"/>
            <a:ext cx="1530560" cy="236038"/>
          </a:xfrm>
          <a:prstGeom prst="bentConnector2">
            <a:avLst/>
          </a:prstGeom>
          <a:ln w="12700">
            <a:solidFill>
              <a:srgbClr val="FFCC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29041" y="3787962"/>
            <a:ext cx="274320" cy="274320"/>
          </a:xfrm>
          <a:prstGeom prst="rect">
            <a:avLst/>
          </a:prstGeom>
        </p:spPr>
      </p:pic>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8443549" y="4407013"/>
            <a:ext cx="0" cy="246271"/>
          </a:xfrm>
          <a:prstGeom prst="line">
            <a:avLst/>
          </a:prstGeom>
          <a:ln w="12700">
            <a:solidFill>
              <a:srgbClr val="FFCC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Connector: Elbow 420">
            <a:extLst>
              <a:ext uri="{FF2B5EF4-FFF2-40B4-BE49-F238E27FC236}">
                <a16:creationId xmlns:a16="http://schemas.microsoft.com/office/drawing/2014/main" id="{378AE98C-9096-4550-8C22-DBEF4FDD704F}"/>
              </a:ext>
              <a:ext uri="{C183D7F6-B498-43B3-948B-1728B52AA6E4}">
                <adec:decorative xmlns:adec="http://schemas.microsoft.com/office/drawing/2017/decorative" val="1"/>
              </a:ext>
            </a:extLst>
          </p:cNvPr>
          <p:cNvCxnSpPr>
            <a:cxnSpLocks/>
            <a:stCxn id="425" idx="3"/>
            <a:endCxn id="428" idx="3"/>
          </p:cNvCxnSpPr>
          <p:nvPr/>
        </p:nvCxnSpPr>
        <p:spPr>
          <a:xfrm flipH="1" flipV="1">
            <a:off x="11500013" y="4037791"/>
            <a:ext cx="2170" cy="906448"/>
          </a:xfrm>
          <a:prstGeom prst="bentConnector3">
            <a:avLst>
              <a:gd name="adj1" fmla="val -1053456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 uri="{C183D7F6-B498-43B3-948B-1728B52AA6E4}">
                <adec:decorative xmlns:adec="http://schemas.microsoft.com/office/drawing/2017/decorative" val="1"/>
              </a:ext>
            </a:extLst>
          </p:cNvPr>
          <p:cNvSpPr/>
          <p:nvPr/>
        </p:nvSpPr>
        <p:spPr bwMode="auto">
          <a:xfrm>
            <a:off x="10170633" y="4647059"/>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10317338" y="4950810"/>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0828668" y="5258587"/>
            <a:ext cx="0" cy="229110"/>
          </a:xfrm>
          <a:prstGeom prst="line">
            <a:avLst/>
          </a:prstGeom>
          <a:ln w="12700">
            <a:solidFill>
              <a:srgbClr val="CC00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 uri="{C183D7F6-B498-43B3-948B-1728B52AA6E4}">
                <adec:decorative xmlns:adec="http://schemas.microsoft.com/office/drawing/2017/decorative" val="1"/>
              </a:ext>
            </a:extLst>
          </p:cNvPr>
          <p:cNvSpPr/>
          <p:nvPr/>
        </p:nvSpPr>
        <p:spPr bwMode="auto">
          <a:xfrm>
            <a:off x="10168463" y="3668570"/>
            <a:ext cx="1331550" cy="7384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10137988" y="4109832"/>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Arc-enabled services</a:t>
            </a: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510790" y="4638597"/>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0742490" y="4367752"/>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 uri="{C183D7F6-B498-43B3-948B-1728B52AA6E4}">
                <adec:decorative xmlns:adec="http://schemas.microsoft.com/office/drawing/2017/decorative" val="1"/>
              </a:ext>
            </a:extLst>
          </p:cNvPr>
          <p:cNvCxnSpPr>
            <a:cxnSpLocks/>
          </p:cNvCxnSpPr>
          <p:nvPr/>
        </p:nvCxnSpPr>
        <p:spPr>
          <a:xfrm flipH="1" flipV="1">
            <a:off x="11500013" y="3787912"/>
            <a:ext cx="2170" cy="1920240"/>
          </a:xfrm>
          <a:prstGeom prst="bentConnector3">
            <a:avLst>
              <a:gd name="adj1" fmla="val -16777281"/>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 uri="{C183D7F6-B498-43B3-948B-1728B52AA6E4}">
                <adec:decorative xmlns:adec="http://schemas.microsoft.com/office/drawing/2017/decorative" val="1"/>
              </a:ext>
            </a:extLst>
          </p:cNvPr>
          <p:cNvGrpSpPr/>
          <p:nvPr/>
        </p:nvGrpSpPr>
        <p:grpSpPr>
          <a:xfrm>
            <a:off x="9984515" y="5263382"/>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 uri="{C183D7F6-B498-43B3-948B-1728B52AA6E4}">
                <adec:decorative xmlns:adec="http://schemas.microsoft.com/office/drawing/2017/decorative" val="1"/>
              </a:ext>
            </a:extLst>
          </p:cNvPr>
          <p:cNvGrpSpPr/>
          <p:nvPr/>
        </p:nvGrpSpPr>
        <p:grpSpPr>
          <a:xfrm>
            <a:off x="10332956" y="4687471"/>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0817231" y="5263482"/>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 uri="{C183D7F6-B498-43B3-948B-1728B52AA6E4}">
                <adec:decorative xmlns:adec="http://schemas.microsoft.com/office/drawing/2017/decorative" val="1"/>
              </a:ext>
            </a:extLst>
          </p:cNvPr>
          <p:cNvCxnSpPr>
            <a:cxnSpLocks/>
            <a:endCxn id="428" idx="1"/>
          </p:cNvCxnSpPr>
          <p:nvPr/>
        </p:nvCxnSpPr>
        <p:spPr>
          <a:xfrm rot="5400000" flipH="1" flipV="1">
            <a:off x="9287209" y="4683007"/>
            <a:ext cx="1526470" cy="236038"/>
          </a:xfrm>
          <a:prstGeom prst="bentConnector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47484" y="3780234"/>
            <a:ext cx="274320" cy="274320"/>
          </a:xfrm>
          <a:prstGeom prst="rect">
            <a:avLst/>
          </a:prstGeom>
        </p:spPr>
      </p:pic>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0828668" y="4407012"/>
            <a:ext cx="0" cy="246271"/>
          </a:xfrm>
          <a:prstGeom prst="line">
            <a:avLst/>
          </a:prstGeom>
          <a:ln w="12700">
            <a:solidFill>
              <a:srgbClr val="CC006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37"/>
          <a:stretch>
            <a:fillRect/>
          </a:stretch>
        </p:blipFill>
        <p:spPr>
          <a:xfrm>
            <a:off x="5574157" y="5530996"/>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37"/>
          <a:stretch>
            <a:fillRect/>
          </a:stretch>
        </p:blipFill>
        <p:spPr>
          <a:xfrm>
            <a:off x="5910521" y="5532662"/>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37"/>
          <a:stretch>
            <a:fillRect/>
          </a:stretch>
        </p:blipFill>
        <p:spPr>
          <a:xfrm>
            <a:off x="6246885" y="5534328"/>
            <a:ext cx="307374" cy="304905"/>
          </a:xfrm>
          <a:prstGeom prst="rect">
            <a:avLst/>
          </a:prstGeom>
        </p:spPr>
      </p:pic>
      <p:sp>
        <p:nvSpPr>
          <p:cNvPr id="487" name="Rectangle 486">
            <a:extLst>
              <a:ext uri="{FF2B5EF4-FFF2-40B4-BE49-F238E27FC236}">
                <a16:creationId xmlns:a16="http://schemas.microsoft.com/office/drawing/2014/main" id="{9D60E101-3D13-4360-9D30-B2F296AA673F}"/>
              </a:ext>
              <a:ext uri="{C183D7F6-B498-43B3-948B-1728B52AA6E4}">
                <adec:decorative xmlns:adec="http://schemas.microsoft.com/office/drawing/2017/decorative" val="1"/>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683513" y="5562566"/>
            <a:ext cx="274320" cy="274320"/>
          </a:xfrm>
          <a:prstGeom prst="rect">
            <a:avLst/>
          </a:prstGeom>
        </p:spPr>
      </p:pic>
      <p:sp>
        <p:nvSpPr>
          <p:cNvPr id="494" name="Rectangle 493">
            <a:extLst>
              <a:ext uri="{FF2B5EF4-FFF2-40B4-BE49-F238E27FC236}">
                <a16:creationId xmlns:a16="http://schemas.microsoft.com/office/drawing/2014/main" id="{5E90E301-90D4-4D2A-8E16-2AD326A7358C}"/>
              </a:ext>
              <a:ext uri="{C183D7F6-B498-43B3-948B-1728B52AA6E4}">
                <adec:decorative xmlns:adec="http://schemas.microsoft.com/office/drawing/2017/decorative" val="1"/>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40"/>
          <a:srcRect t="5092" b="5092"/>
          <a:stretch/>
        </p:blipFill>
        <p:spPr>
          <a:xfrm>
            <a:off x="11039879" y="5539887"/>
            <a:ext cx="294383" cy="274320"/>
          </a:xfrm>
          <a:prstGeom prst="rect">
            <a:avLst/>
          </a:prstGeom>
        </p:spPr>
      </p:pic>
      <p:sp>
        <p:nvSpPr>
          <p:cNvPr id="340" name="Rectangle 339">
            <a:extLst>
              <a:ext uri="{FF2B5EF4-FFF2-40B4-BE49-F238E27FC236}">
                <a16:creationId xmlns:a16="http://schemas.microsoft.com/office/drawing/2014/main" id="{80D4E4A3-B6F0-4DD1-8A84-130262F6941C}"/>
              </a:ext>
              <a:ext uri="{C183D7F6-B498-43B3-948B-1728B52AA6E4}">
                <adec:decorative xmlns:adec="http://schemas.microsoft.com/office/drawing/2017/decorative" val="1"/>
              </a:ext>
            </a:extLst>
          </p:cNvPr>
          <p:cNvSpPr/>
          <p:nvPr/>
        </p:nvSpPr>
        <p:spPr bwMode="auto">
          <a:xfrm>
            <a:off x="2862053" y="2319804"/>
            <a:ext cx="9022016" cy="56133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sp>
        <p:nvSpPr>
          <p:cNvPr id="405" name="Rectangle 404">
            <a:extLst>
              <a:ext uri="{FF2B5EF4-FFF2-40B4-BE49-F238E27FC236}">
                <a16:creationId xmlns:a16="http://schemas.microsoft.com/office/drawing/2014/main" id="{BDE61725-29E7-400E-8116-326DD4657B7E}"/>
              </a:ext>
            </a:extLst>
          </p:cNvPr>
          <p:cNvSpPr/>
          <p:nvPr/>
        </p:nvSpPr>
        <p:spPr bwMode="auto">
          <a:xfrm>
            <a:off x="3962401" y="1781127"/>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Resource Inventory</a:t>
            </a:r>
          </a:p>
        </p:txBody>
      </p:sp>
      <p:sp>
        <p:nvSpPr>
          <p:cNvPr id="406" name="Rectangle 405">
            <a:extLst>
              <a:ext uri="{FF2B5EF4-FFF2-40B4-BE49-F238E27FC236}">
                <a16:creationId xmlns:a16="http://schemas.microsoft.com/office/drawing/2014/main" id="{12DFB1D2-2527-44EC-AAE5-254748D2195E}"/>
              </a:ext>
            </a:extLst>
          </p:cNvPr>
          <p:cNvSpPr/>
          <p:nvPr/>
        </p:nvSpPr>
        <p:spPr bwMode="auto">
          <a:xfrm>
            <a:off x="5282283" y="1781248"/>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Billing</a:t>
            </a:r>
          </a:p>
        </p:txBody>
      </p:sp>
      <p:sp>
        <p:nvSpPr>
          <p:cNvPr id="407" name="Rectangle 406">
            <a:extLst>
              <a:ext uri="{FF2B5EF4-FFF2-40B4-BE49-F238E27FC236}">
                <a16:creationId xmlns:a16="http://schemas.microsoft.com/office/drawing/2014/main" id="{5C5E3EE8-8875-466B-838D-5DBB4055BBA7}"/>
              </a:ext>
            </a:extLst>
          </p:cNvPr>
          <p:cNvSpPr/>
          <p:nvPr/>
        </p:nvSpPr>
        <p:spPr bwMode="auto">
          <a:xfrm>
            <a:off x="6602408" y="1781127"/>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&amp; Logs</a:t>
            </a:r>
          </a:p>
        </p:txBody>
      </p:sp>
      <p:sp>
        <p:nvSpPr>
          <p:cNvPr id="409" name="Rectangle 408">
            <a:extLst>
              <a:ext uri="{FF2B5EF4-FFF2-40B4-BE49-F238E27FC236}">
                <a16:creationId xmlns:a16="http://schemas.microsoft.com/office/drawing/2014/main" id="{C887199B-C49A-4079-8185-49CCB8B29084}"/>
              </a:ext>
            </a:extLst>
          </p:cNvPr>
          <p:cNvSpPr/>
          <p:nvPr/>
        </p:nvSpPr>
        <p:spPr bwMode="auto">
          <a:xfrm>
            <a:off x="7921373" y="1781125"/>
            <a:ext cx="1263879" cy="2228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Governance</a:t>
            </a:r>
          </a:p>
        </p:txBody>
      </p:sp>
      <p:sp>
        <p:nvSpPr>
          <p:cNvPr id="411" name="Rectangle 410">
            <a:extLst>
              <a:ext uri="{FF2B5EF4-FFF2-40B4-BE49-F238E27FC236}">
                <a16:creationId xmlns:a16="http://schemas.microsoft.com/office/drawing/2014/main" id="{D57E1D9A-0FFA-45C4-87F4-418F499DFA84}"/>
              </a:ext>
            </a:extLst>
          </p:cNvPr>
          <p:cNvSpPr/>
          <p:nvPr/>
        </p:nvSpPr>
        <p:spPr bwMode="auto">
          <a:xfrm>
            <a:off x="9230673" y="1775999"/>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Compliance &amp; Security</a:t>
            </a:r>
          </a:p>
        </p:txBody>
      </p:sp>
      <p:sp>
        <p:nvSpPr>
          <p:cNvPr id="510" name="Rectangle 509">
            <a:extLst>
              <a:ext uri="{FF2B5EF4-FFF2-40B4-BE49-F238E27FC236}">
                <a16:creationId xmlns:a16="http://schemas.microsoft.com/office/drawing/2014/main" id="{3AFDDD26-2D46-49D1-B1B3-80B79328857E}"/>
              </a:ext>
            </a:extLst>
          </p:cNvPr>
          <p:cNvSpPr/>
          <p:nvPr/>
        </p:nvSpPr>
        <p:spPr bwMode="auto">
          <a:xfrm>
            <a:off x="6825716" y="2584650"/>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Transport Layer Security</a:t>
            </a:r>
          </a:p>
        </p:txBody>
      </p:sp>
      <p:sp>
        <p:nvSpPr>
          <p:cNvPr id="511" name="Rectangle 510">
            <a:extLst>
              <a:ext uri="{FF2B5EF4-FFF2-40B4-BE49-F238E27FC236}">
                <a16:creationId xmlns:a16="http://schemas.microsoft.com/office/drawing/2014/main" id="{E15C32D2-E862-48EB-8AF8-F19B10588A09}"/>
              </a:ext>
            </a:extLst>
          </p:cNvPr>
          <p:cNvSpPr/>
          <p:nvPr/>
        </p:nvSpPr>
        <p:spPr bwMode="auto">
          <a:xfrm>
            <a:off x="9159229"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AD DS Authentication</a:t>
            </a:r>
          </a:p>
        </p:txBody>
      </p:sp>
      <p:sp>
        <p:nvSpPr>
          <p:cNvPr id="512" name="Rectangle 511">
            <a:extLst>
              <a:ext uri="{FF2B5EF4-FFF2-40B4-BE49-F238E27FC236}">
                <a16:creationId xmlns:a16="http://schemas.microsoft.com/office/drawing/2014/main" id="{A470F8C2-4088-4174-82B7-235DC01D5FF2}"/>
              </a:ext>
            </a:extLst>
          </p:cNvPr>
          <p:cNvSpPr/>
          <p:nvPr/>
        </p:nvSpPr>
        <p:spPr bwMode="auto">
          <a:xfrm>
            <a:off x="5655536"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Monitoring &amp; Logs</a:t>
            </a:r>
          </a:p>
        </p:txBody>
      </p:sp>
      <p:sp>
        <p:nvSpPr>
          <p:cNvPr id="513" name="Rectangle 512">
            <a:extLst>
              <a:ext uri="{FF2B5EF4-FFF2-40B4-BE49-F238E27FC236}">
                <a16:creationId xmlns:a16="http://schemas.microsoft.com/office/drawing/2014/main" id="{C94BB98A-6ADA-4A7E-802B-DB44DC13BDBA}"/>
              </a:ext>
            </a:extLst>
          </p:cNvPr>
          <p:cNvSpPr/>
          <p:nvPr/>
        </p:nvSpPr>
        <p:spPr bwMode="auto">
          <a:xfrm>
            <a:off x="7993344" y="2586369"/>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Extensibility</a:t>
            </a:r>
          </a:p>
        </p:txBody>
      </p:sp>
      <p:sp>
        <p:nvSpPr>
          <p:cNvPr id="514" name="Rectangle 513">
            <a:extLst>
              <a:ext uri="{FF2B5EF4-FFF2-40B4-BE49-F238E27FC236}">
                <a16:creationId xmlns:a16="http://schemas.microsoft.com/office/drawing/2014/main" id="{B404A01D-F661-4B7C-BE55-32CDE0B441D6}"/>
              </a:ext>
            </a:extLst>
          </p:cNvPr>
          <p:cNvSpPr/>
          <p:nvPr/>
        </p:nvSpPr>
        <p:spPr bwMode="auto">
          <a:xfrm>
            <a:off x="4489651" y="2581927"/>
            <a:ext cx="1097280" cy="2367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Transparent data encryption</a:t>
            </a:r>
          </a:p>
        </p:txBody>
      </p:sp>
      <p:cxnSp>
        <p:nvCxnSpPr>
          <p:cNvPr id="515" name="Connector: Elbow 514">
            <a:extLst>
              <a:ext uri="{FF2B5EF4-FFF2-40B4-BE49-F238E27FC236}">
                <a16:creationId xmlns:a16="http://schemas.microsoft.com/office/drawing/2014/main" id="{21F53578-1B47-4ABE-9DA5-114AA509AEC0}"/>
              </a:ext>
              <a:ext uri="{C183D7F6-B498-43B3-948B-1728B52AA6E4}">
                <adec:decorative xmlns:adec="http://schemas.microsoft.com/office/drawing/2017/decorative" val="1"/>
              </a:ext>
            </a:extLst>
          </p:cNvPr>
          <p:cNvCxnSpPr>
            <a:cxnSpLocks/>
            <a:endCxn id="517" idx="3"/>
          </p:cNvCxnSpPr>
          <p:nvPr/>
        </p:nvCxnSpPr>
        <p:spPr>
          <a:xfrm rot="10800000" flipV="1">
            <a:off x="2794152" y="2054000"/>
            <a:ext cx="4346337" cy="211136"/>
          </a:xfrm>
          <a:prstGeom prst="bentConnector3">
            <a:avLst>
              <a:gd name="adj1" fmla="val 15"/>
            </a:avLst>
          </a:prstGeom>
          <a:ln w="12700">
            <a:solidFill>
              <a:srgbClr val="33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Connector: Elbow 515">
            <a:extLst>
              <a:ext uri="{FF2B5EF4-FFF2-40B4-BE49-F238E27FC236}">
                <a16:creationId xmlns:a16="http://schemas.microsoft.com/office/drawing/2014/main" id="{38FF5511-3BEE-4D06-A3FF-7AE0261F6D2B}"/>
              </a:ext>
              <a:ext uri="{C183D7F6-B498-43B3-948B-1728B52AA6E4}">
                <adec:decorative xmlns:adec="http://schemas.microsoft.com/office/drawing/2017/decorative" val="1"/>
              </a:ext>
            </a:extLst>
          </p:cNvPr>
          <p:cNvCxnSpPr>
            <a:cxnSpLocks/>
          </p:cNvCxnSpPr>
          <p:nvPr/>
        </p:nvCxnSpPr>
        <p:spPr>
          <a:xfrm rot="5400000">
            <a:off x="411687" y="3771663"/>
            <a:ext cx="3578478" cy="478438"/>
          </a:xfrm>
          <a:prstGeom prst="bentConnector2">
            <a:avLst/>
          </a:prstGeom>
          <a:ln w="12700">
            <a:solidFill>
              <a:srgbClr val="33CC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7" name="Rectangle 516">
            <a:extLst>
              <a:ext uri="{FF2B5EF4-FFF2-40B4-BE49-F238E27FC236}">
                <a16:creationId xmlns:a16="http://schemas.microsoft.com/office/drawing/2014/main" id="{B9CFDC23-033C-41C3-921D-0EAF8D2A4DFC}"/>
              </a:ext>
              <a:ext uri="{C183D7F6-B498-43B3-948B-1728B52AA6E4}">
                <adec:decorative xmlns:adec="http://schemas.microsoft.com/office/drawing/2017/decorative" val="1"/>
              </a:ext>
            </a:extLst>
          </p:cNvPr>
          <p:cNvSpPr/>
          <p:nvPr/>
        </p:nvSpPr>
        <p:spPr bwMode="auto">
          <a:xfrm>
            <a:off x="1997966" y="2127506"/>
            <a:ext cx="796185" cy="275259"/>
          </a:xfrm>
          <a:prstGeom prst="rect">
            <a:avLst/>
          </a:prstGeom>
          <a:solidFill>
            <a:srgbClr val="000000"/>
          </a:solidFill>
          <a:ln w="12700" cap="flat" cmpd="sng" algn="ctr">
            <a:solidFill>
              <a:srgbClr val="33CC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Native Azure</a:t>
            </a:r>
          </a:p>
        </p:txBody>
      </p:sp>
      <p:pic>
        <p:nvPicPr>
          <p:cNvPr id="4" name="Graphic 3">
            <a:extLst>
              <a:ext uri="{FF2B5EF4-FFF2-40B4-BE49-F238E27FC236}">
                <a16:creationId xmlns:a16="http://schemas.microsoft.com/office/drawing/2014/main" id="{67EBB9F9-73FA-A762-B225-1479EE4BF84D}"/>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289672" y="3765671"/>
            <a:ext cx="274320" cy="274320"/>
          </a:xfrm>
          <a:prstGeom prst="rect">
            <a:avLst/>
          </a:prstGeom>
        </p:spPr>
      </p:pic>
      <p:pic>
        <p:nvPicPr>
          <p:cNvPr id="8" name="Graphic 7">
            <a:extLst>
              <a:ext uri="{FF2B5EF4-FFF2-40B4-BE49-F238E27FC236}">
                <a16:creationId xmlns:a16="http://schemas.microsoft.com/office/drawing/2014/main" id="{9076E9A3-2171-A394-B84E-30B653E8C534}"/>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722632" y="3762669"/>
            <a:ext cx="274320" cy="274320"/>
          </a:xfrm>
          <a:prstGeom prst="rect">
            <a:avLst/>
          </a:prstGeom>
        </p:spPr>
      </p:pic>
      <p:pic>
        <p:nvPicPr>
          <p:cNvPr id="10" name="Graphic 9">
            <a:extLst>
              <a:ext uri="{FF2B5EF4-FFF2-40B4-BE49-F238E27FC236}">
                <a16:creationId xmlns:a16="http://schemas.microsoft.com/office/drawing/2014/main" id="{7FCEF588-B3F7-0BF8-EF32-7204FEB62991}"/>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088707" y="3787962"/>
            <a:ext cx="274320" cy="274320"/>
          </a:xfrm>
          <a:prstGeom prst="rect">
            <a:avLst/>
          </a:prstGeom>
        </p:spPr>
      </p:pic>
      <p:pic>
        <p:nvPicPr>
          <p:cNvPr id="12" name="Graphic 11">
            <a:extLst>
              <a:ext uri="{FF2B5EF4-FFF2-40B4-BE49-F238E27FC236}">
                <a16:creationId xmlns:a16="http://schemas.microsoft.com/office/drawing/2014/main" id="{D0EF6464-1E49-16CE-A57B-B3C23E4B6C30}"/>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601873" y="3784105"/>
            <a:ext cx="274320" cy="274320"/>
          </a:xfrm>
          <a:prstGeom prst="rect">
            <a:avLst/>
          </a:prstGeom>
        </p:spPr>
      </p:pic>
      <p:pic>
        <p:nvPicPr>
          <p:cNvPr id="14" name="Graphic 13">
            <a:extLst>
              <a:ext uri="{FF2B5EF4-FFF2-40B4-BE49-F238E27FC236}">
                <a16:creationId xmlns:a16="http://schemas.microsoft.com/office/drawing/2014/main" id="{7A660EFA-7B1B-4AF0-3423-D79379F760A6}"/>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958964" y="3774558"/>
            <a:ext cx="274320" cy="274320"/>
          </a:xfrm>
          <a:prstGeom prst="rect">
            <a:avLst/>
          </a:prstGeom>
        </p:spPr>
      </p:pic>
      <p:grpSp>
        <p:nvGrpSpPr>
          <p:cNvPr id="381" name="Group 380">
            <a:extLst>
              <a:ext uri="{FF2B5EF4-FFF2-40B4-BE49-F238E27FC236}">
                <a16:creationId xmlns:a16="http://schemas.microsoft.com/office/drawing/2014/main" id="{FBC8AEB4-6E14-4587-99AF-58013BEE3FC7}"/>
              </a:ext>
              <a:ext uri="{C183D7F6-B498-43B3-948B-1728B52AA6E4}">
                <adec:decorative xmlns:adec="http://schemas.microsoft.com/office/drawing/2017/decorative" val="1"/>
              </a:ext>
            </a:extLst>
          </p:cNvPr>
          <p:cNvGrpSpPr/>
          <p:nvPr/>
        </p:nvGrpSpPr>
        <p:grpSpPr>
          <a:xfrm>
            <a:off x="5550453" y="645177"/>
            <a:ext cx="1214049" cy="536971"/>
            <a:chOff x="1818469" y="893698"/>
            <a:chExt cx="1374983" cy="536971"/>
          </a:xfrm>
        </p:grpSpPr>
        <p:sp>
          <p:nvSpPr>
            <p:cNvPr id="382" name="Rectangle 381">
              <a:extLst>
                <a:ext uri="{FF2B5EF4-FFF2-40B4-BE49-F238E27FC236}">
                  <a16:creationId xmlns:a16="http://schemas.microsoft.com/office/drawing/2014/main" id="{6B643F02-97DF-4840-8BC3-48FD3E9CEC87}"/>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3" name="TextBox 382">
              <a:extLst>
                <a:ext uri="{FF2B5EF4-FFF2-40B4-BE49-F238E27FC236}">
                  <a16:creationId xmlns:a16="http://schemas.microsoft.com/office/drawing/2014/main" id="{10DC4487-10B3-49CA-B088-5A63C9DAF568}"/>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ARM Templates</a:t>
              </a:r>
            </a:p>
          </p:txBody>
        </p:sp>
      </p:grpSp>
      <p:grpSp>
        <p:nvGrpSpPr>
          <p:cNvPr id="57" name="Group 56">
            <a:extLst>
              <a:ext uri="{FF2B5EF4-FFF2-40B4-BE49-F238E27FC236}">
                <a16:creationId xmlns:a16="http://schemas.microsoft.com/office/drawing/2014/main" id="{658FC174-EB06-AC62-8B25-9B7EEC3D7191}"/>
              </a:ext>
              <a:ext uri="{C183D7F6-B498-43B3-948B-1728B52AA6E4}">
                <adec:decorative xmlns:adec="http://schemas.microsoft.com/office/drawing/2017/decorative" val="1"/>
              </a:ext>
            </a:extLst>
          </p:cNvPr>
          <p:cNvGrpSpPr/>
          <p:nvPr/>
        </p:nvGrpSpPr>
        <p:grpSpPr>
          <a:xfrm>
            <a:off x="4416574" y="643792"/>
            <a:ext cx="5702883" cy="1114263"/>
            <a:chOff x="5011818" y="650797"/>
            <a:chExt cx="5702883" cy="1114263"/>
          </a:xfrm>
        </p:grpSpPr>
        <p:grpSp>
          <p:nvGrpSpPr>
            <p:cNvPr id="370" name="Group 369">
              <a:extLst>
                <a:ext uri="{FF2B5EF4-FFF2-40B4-BE49-F238E27FC236}">
                  <a16:creationId xmlns:a16="http://schemas.microsoft.com/office/drawing/2014/main" id="{CA3C69E6-B7AF-4C9D-95C8-024D51C15620}"/>
                </a:ext>
                <a:ext uri="{C183D7F6-B498-43B3-948B-1728B52AA6E4}">
                  <adec:decorative xmlns:adec="http://schemas.microsoft.com/office/drawing/2017/decorative" val="1"/>
                </a:ext>
              </a:extLst>
            </p:cNvPr>
            <p:cNvGrpSpPr/>
            <p:nvPr/>
          </p:nvGrpSpPr>
          <p:grpSpPr>
            <a:xfrm>
              <a:off x="5011818" y="650797"/>
              <a:ext cx="1214049" cy="536971"/>
              <a:chOff x="1818469" y="893698"/>
              <a:chExt cx="1374983" cy="536971"/>
            </a:xfrm>
          </p:grpSpPr>
          <p:sp>
            <p:nvSpPr>
              <p:cNvPr id="371" name="Rectangle 370">
                <a:extLst>
                  <a:ext uri="{FF2B5EF4-FFF2-40B4-BE49-F238E27FC236}">
                    <a16:creationId xmlns:a16="http://schemas.microsoft.com/office/drawing/2014/main" id="{72932DAA-1EBA-42C9-AC64-76AAC2BD6821}"/>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79" name="TextBox 378">
                <a:extLst>
                  <a:ext uri="{FF2B5EF4-FFF2-40B4-BE49-F238E27FC236}">
                    <a16:creationId xmlns:a16="http://schemas.microsoft.com/office/drawing/2014/main" id="{75FDF3C6-5400-4965-B81A-CA6829B2C664}"/>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AD (RBAC)</a:t>
                </a:r>
              </a:p>
            </p:txBody>
          </p:sp>
          <p:pic>
            <p:nvPicPr>
              <p:cNvPr id="380" name="Graphic 379">
                <a:extLst>
                  <a:ext uri="{FF2B5EF4-FFF2-40B4-BE49-F238E27FC236}">
                    <a16:creationId xmlns:a16="http://schemas.microsoft.com/office/drawing/2014/main" id="{56107405-ECC1-437D-84BA-26EA6B9AAD10}"/>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369497" y="1106162"/>
                <a:ext cx="274321" cy="274320"/>
              </a:xfrm>
              <a:prstGeom prst="rect">
                <a:avLst/>
              </a:prstGeom>
            </p:spPr>
          </p:pic>
        </p:grpSp>
        <p:grpSp>
          <p:nvGrpSpPr>
            <p:cNvPr id="384" name="Group 383">
              <a:extLst>
                <a:ext uri="{FF2B5EF4-FFF2-40B4-BE49-F238E27FC236}">
                  <a16:creationId xmlns:a16="http://schemas.microsoft.com/office/drawing/2014/main" id="{6A8F6BDF-D61F-4ECC-B127-358FC081B53E}"/>
                </a:ext>
                <a:ext uri="{C183D7F6-B498-43B3-948B-1728B52AA6E4}">
                  <adec:decorative xmlns:adec="http://schemas.microsoft.com/office/drawing/2017/decorative" val="1"/>
                </a:ext>
              </a:extLst>
            </p:cNvPr>
            <p:cNvGrpSpPr/>
            <p:nvPr/>
          </p:nvGrpSpPr>
          <p:grpSpPr>
            <a:xfrm>
              <a:off x="7261158" y="652019"/>
              <a:ext cx="1214049" cy="536971"/>
              <a:chOff x="1818469" y="893698"/>
              <a:chExt cx="1374983" cy="536971"/>
            </a:xfrm>
          </p:grpSpPr>
          <p:sp>
            <p:nvSpPr>
              <p:cNvPr id="385" name="Rectangle 384">
                <a:extLst>
                  <a:ext uri="{FF2B5EF4-FFF2-40B4-BE49-F238E27FC236}">
                    <a16:creationId xmlns:a16="http://schemas.microsoft.com/office/drawing/2014/main" id="{386065B8-43EE-4BCD-90FF-7D628670AD12}"/>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6" name="TextBox 385">
                <a:extLst>
                  <a:ext uri="{FF2B5EF4-FFF2-40B4-BE49-F238E27FC236}">
                    <a16:creationId xmlns:a16="http://schemas.microsoft.com/office/drawing/2014/main" id="{31EC1BC6-A267-4A82-A292-3519E235408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Tags</a:t>
                </a:r>
              </a:p>
            </p:txBody>
          </p:sp>
        </p:grpSp>
        <p:grpSp>
          <p:nvGrpSpPr>
            <p:cNvPr id="387" name="Group 386">
              <a:extLst>
                <a:ext uri="{FF2B5EF4-FFF2-40B4-BE49-F238E27FC236}">
                  <a16:creationId xmlns:a16="http://schemas.microsoft.com/office/drawing/2014/main" id="{432F093D-726E-43A3-A627-7CD59C05F26A}"/>
                </a:ext>
                <a:ext uri="{C183D7F6-B498-43B3-948B-1728B52AA6E4}">
                  <adec:decorative xmlns:adec="http://schemas.microsoft.com/office/drawing/2017/decorative" val="1"/>
                </a:ext>
              </a:extLst>
            </p:cNvPr>
            <p:cNvGrpSpPr/>
            <p:nvPr/>
          </p:nvGrpSpPr>
          <p:grpSpPr>
            <a:xfrm>
              <a:off x="8385191" y="653404"/>
              <a:ext cx="1214049" cy="536971"/>
              <a:chOff x="1818469" y="893698"/>
              <a:chExt cx="1374983" cy="536971"/>
            </a:xfrm>
          </p:grpSpPr>
          <p:sp>
            <p:nvSpPr>
              <p:cNvPr id="388" name="Rectangle 387">
                <a:extLst>
                  <a:ext uri="{FF2B5EF4-FFF2-40B4-BE49-F238E27FC236}">
                    <a16:creationId xmlns:a16="http://schemas.microsoft.com/office/drawing/2014/main" id="{3DB8171C-157E-407A-AC46-D83DB01D62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89" name="TextBox 388">
                <a:extLst>
                  <a:ext uri="{FF2B5EF4-FFF2-40B4-BE49-F238E27FC236}">
                    <a16:creationId xmlns:a16="http://schemas.microsoft.com/office/drawing/2014/main" id="{344BD5B7-E349-417F-862D-1CBFA822D9C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Resource Graph</a:t>
                </a:r>
              </a:p>
            </p:txBody>
          </p:sp>
        </p:grpSp>
        <p:grpSp>
          <p:nvGrpSpPr>
            <p:cNvPr id="390" name="Group 389">
              <a:extLst>
                <a:ext uri="{FF2B5EF4-FFF2-40B4-BE49-F238E27FC236}">
                  <a16:creationId xmlns:a16="http://schemas.microsoft.com/office/drawing/2014/main" id="{A7094444-1C65-45BB-AFEC-BB1620D3EEF6}"/>
                </a:ext>
                <a:ext uri="{C183D7F6-B498-43B3-948B-1728B52AA6E4}">
                  <adec:decorative xmlns:adec="http://schemas.microsoft.com/office/drawing/2017/decorative" val="1"/>
                </a:ext>
              </a:extLst>
            </p:cNvPr>
            <p:cNvGrpSpPr/>
            <p:nvPr/>
          </p:nvGrpSpPr>
          <p:grpSpPr>
            <a:xfrm>
              <a:off x="9500652" y="653241"/>
              <a:ext cx="1214049" cy="536971"/>
              <a:chOff x="1818469" y="893698"/>
              <a:chExt cx="1374983" cy="536971"/>
            </a:xfrm>
          </p:grpSpPr>
          <p:sp>
            <p:nvSpPr>
              <p:cNvPr id="391" name="Rectangle 390">
                <a:extLst>
                  <a:ext uri="{FF2B5EF4-FFF2-40B4-BE49-F238E27FC236}">
                    <a16:creationId xmlns:a16="http://schemas.microsoft.com/office/drawing/2014/main" id="{F6949285-BAA8-45D9-8A4B-C39E2E042AC8}"/>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92" name="TextBox 391">
                <a:extLst>
                  <a:ext uri="{FF2B5EF4-FFF2-40B4-BE49-F238E27FC236}">
                    <a16:creationId xmlns:a16="http://schemas.microsoft.com/office/drawing/2014/main" id="{F13DDB6D-C90D-44F6-BFA4-F5DA3516EB69}"/>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Audit</a:t>
                </a:r>
              </a:p>
            </p:txBody>
          </p:sp>
        </p:grpSp>
        <p:pic>
          <p:nvPicPr>
            <p:cNvPr id="396" name="Graphic 395">
              <a:extLst>
                <a:ext uri="{FF2B5EF4-FFF2-40B4-BE49-F238E27FC236}">
                  <a16:creationId xmlns:a16="http://schemas.microsoft.com/office/drawing/2014/main" id="{98AC36C0-B6CF-4561-A22F-62CD77E9E1FA}"/>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727856" y="856716"/>
              <a:ext cx="242212" cy="274320"/>
            </a:xfrm>
            <a:prstGeom prst="rect">
              <a:avLst/>
            </a:prstGeom>
          </p:spPr>
        </p:pic>
        <p:sp>
          <p:nvSpPr>
            <p:cNvPr id="397" name="Rectangle 396">
              <a:extLst>
                <a:ext uri="{FF2B5EF4-FFF2-40B4-BE49-F238E27FC236}">
                  <a16:creationId xmlns:a16="http://schemas.microsoft.com/office/drawing/2014/main" id="{9C43CB08-8A5D-4631-ACB5-9B921AC543DB}"/>
                </a:ext>
                <a:ext uri="{C183D7F6-B498-43B3-948B-1728B52AA6E4}">
                  <adec:decorative xmlns:adec="http://schemas.microsoft.com/office/drawing/2017/decorative" val="1"/>
                </a:ext>
              </a:extLst>
            </p:cNvPr>
            <p:cNvSpPr/>
            <p:nvPr/>
          </p:nvSpPr>
          <p:spPr>
            <a:xfrm>
              <a:off x="9970516" y="879863"/>
              <a:ext cx="274320" cy="274320"/>
            </a:xfrm>
            <a:prstGeom prst="rect">
              <a:avLst/>
            </a:prstGeom>
            <a:blipFill rotWithShape="1">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a:fillRect/>
              </a:stretch>
            </a:blipFill>
            <a:ln w="10795" cap="flat" cmpd="sng" algn="ctr">
              <a:noFill/>
              <a:prstDash val="solid"/>
            </a:ln>
            <a:effectLst/>
          </p:spPr>
        </p:sp>
        <p:pic>
          <p:nvPicPr>
            <p:cNvPr id="398" name="Graphic 397">
              <a:extLst>
                <a:ext uri="{FF2B5EF4-FFF2-40B4-BE49-F238E27FC236}">
                  <a16:creationId xmlns:a16="http://schemas.microsoft.com/office/drawing/2014/main" id="{473AC531-6E0F-45ED-9DA8-8A375098B9FB}"/>
                </a:ext>
                <a:ext uri="{C183D7F6-B498-43B3-948B-1728B52AA6E4}">
                  <adec:decorative xmlns:adec="http://schemas.microsoft.com/office/drawing/2017/decorative" val="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635797" y="839900"/>
              <a:ext cx="242212" cy="274320"/>
            </a:xfrm>
            <a:prstGeom prst="rect">
              <a:avLst/>
            </a:prstGeom>
          </p:spPr>
        </p:pic>
        <p:pic>
          <p:nvPicPr>
            <p:cNvPr id="399" name="Graphic 398">
              <a:extLst>
                <a:ext uri="{FF2B5EF4-FFF2-40B4-BE49-F238E27FC236}">
                  <a16:creationId xmlns:a16="http://schemas.microsoft.com/office/drawing/2014/main" id="{26FF366C-3476-4B8F-823A-A7E70E39CB3A}"/>
                </a:ext>
                <a:ext uri="{C183D7F6-B498-43B3-948B-1728B52AA6E4}">
                  <adec:decorative xmlns:adec="http://schemas.microsoft.com/office/drawing/2017/decorative" val="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864510" y="856716"/>
              <a:ext cx="242212" cy="274320"/>
            </a:xfrm>
            <a:prstGeom prst="rect">
              <a:avLst/>
            </a:prstGeom>
          </p:spPr>
        </p:pic>
        <p:grpSp>
          <p:nvGrpSpPr>
            <p:cNvPr id="56" name="Group 55">
              <a:extLst>
                <a:ext uri="{FF2B5EF4-FFF2-40B4-BE49-F238E27FC236}">
                  <a16:creationId xmlns:a16="http://schemas.microsoft.com/office/drawing/2014/main" id="{C79E6C84-DC74-F246-729A-15EABE799E8E}"/>
                </a:ext>
              </a:extLst>
            </p:cNvPr>
            <p:cNvGrpSpPr/>
            <p:nvPr/>
          </p:nvGrpSpPr>
          <p:grpSpPr>
            <a:xfrm>
              <a:off x="5520255" y="1224163"/>
              <a:ext cx="4580771" cy="540897"/>
              <a:chOff x="5520255" y="1224163"/>
              <a:chExt cx="4580771" cy="540897"/>
            </a:xfrm>
          </p:grpSpPr>
          <p:grpSp>
            <p:nvGrpSpPr>
              <p:cNvPr id="412" name="Group 411">
                <a:extLst>
                  <a:ext uri="{FF2B5EF4-FFF2-40B4-BE49-F238E27FC236}">
                    <a16:creationId xmlns:a16="http://schemas.microsoft.com/office/drawing/2014/main" id="{AB05BC0C-BC6D-476F-8590-A4FCA47C8057}"/>
                  </a:ext>
                </a:extLst>
              </p:cNvPr>
              <p:cNvGrpSpPr/>
              <p:nvPr/>
            </p:nvGrpSpPr>
            <p:grpSpPr>
              <a:xfrm>
                <a:off x="5520255" y="1224163"/>
                <a:ext cx="4580771" cy="540897"/>
                <a:chOff x="6196261" y="1220389"/>
                <a:chExt cx="4580771" cy="540897"/>
              </a:xfrm>
            </p:grpSpPr>
            <p:grpSp>
              <p:nvGrpSpPr>
                <p:cNvPr id="413" name="Group 412">
                  <a:extLst>
                    <a:ext uri="{FF2B5EF4-FFF2-40B4-BE49-F238E27FC236}">
                      <a16:creationId xmlns:a16="http://schemas.microsoft.com/office/drawing/2014/main" id="{889CB5AE-AAF7-45F9-90DA-5859A97C53F6}"/>
                    </a:ext>
                    <a:ext uri="{C183D7F6-B498-43B3-948B-1728B52AA6E4}">
                      <adec:decorative xmlns:adec="http://schemas.microsoft.com/office/drawing/2017/decorative" val="1"/>
                    </a:ext>
                  </a:extLst>
                </p:cNvPr>
                <p:cNvGrpSpPr/>
                <p:nvPr/>
              </p:nvGrpSpPr>
              <p:grpSpPr>
                <a:xfrm>
                  <a:off x="6196261" y="1220389"/>
                  <a:ext cx="1214049" cy="536971"/>
                  <a:chOff x="4716611" y="890754"/>
                  <a:chExt cx="1374983" cy="536971"/>
                </a:xfrm>
              </p:grpSpPr>
              <p:sp>
                <p:nvSpPr>
                  <p:cNvPr id="505" name="Rectangle 504">
                    <a:extLst>
                      <a:ext uri="{FF2B5EF4-FFF2-40B4-BE49-F238E27FC236}">
                        <a16:creationId xmlns:a16="http://schemas.microsoft.com/office/drawing/2014/main" id="{E3C2B59C-66E4-46DE-BB02-E03CE43D7D10}"/>
                      </a:ext>
                    </a:extLst>
                  </p:cNvPr>
                  <p:cNvSpPr/>
                  <p:nvPr/>
                </p:nvSpPr>
                <p:spPr bwMode="auto">
                  <a:xfrm>
                    <a:off x="4779587" y="890754"/>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6" name="TextBox 505">
                    <a:extLst>
                      <a:ext uri="{FF2B5EF4-FFF2-40B4-BE49-F238E27FC236}">
                        <a16:creationId xmlns:a16="http://schemas.microsoft.com/office/drawing/2014/main" id="{5390C2E4-269B-4A69-AB96-178BB7A4ECFC}"/>
                      </a:ext>
                    </a:extLst>
                  </p:cNvPr>
                  <p:cNvSpPr txBox="1"/>
                  <p:nvPr/>
                </p:nvSpPr>
                <p:spPr>
                  <a:xfrm>
                    <a:off x="4716611" y="890754"/>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a:t>
                    </a:r>
                  </a:p>
                </p:txBody>
              </p:sp>
            </p:grpSp>
            <p:grpSp>
              <p:nvGrpSpPr>
                <p:cNvPr id="422" name="Group 421">
                  <a:extLst>
                    <a:ext uri="{FF2B5EF4-FFF2-40B4-BE49-F238E27FC236}">
                      <a16:creationId xmlns:a16="http://schemas.microsoft.com/office/drawing/2014/main" id="{1BC51D22-451F-4A62-B496-81D8EECC5BD0}"/>
                    </a:ext>
                    <a:ext uri="{C183D7F6-B498-43B3-948B-1728B52AA6E4}">
                      <adec:decorative xmlns:adec="http://schemas.microsoft.com/office/drawing/2017/decorative" val="1"/>
                    </a:ext>
                  </a:extLst>
                </p:cNvPr>
                <p:cNvGrpSpPr/>
                <p:nvPr/>
              </p:nvGrpSpPr>
              <p:grpSpPr>
                <a:xfrm>
                  <a:off x="7330140" y="1221774"/>
                  <a:ext cx="1214049" cy="536971"/>
                  <a:chOff x="4716610" y="890754"/>
                  <a:chExt cx="1374983" cy="536971"/>
                </a:xfrm>
              </p:grpSpPr>
              <p:sp>
                <p:nvSpPr>
                  <p:cNvPr id="503" name="Rectangle 502">
                    <a:extLst>
                      <a:ext uri="{FF2B5EF4-FFF2-40B4-BE49-F238E27FC236}">
                        <a16:creationId xmlns:a16="http://schemas.microsoft.com/office/drawing/2014/main" id="{AE8C58BD-7D16-4DCE-8F74-94128BE52F33}"/>
                      </a:ext>
                    </a:extLst>
                  </p:cNvPr>
                  <p:cNvSpPr/>
                  <p:nvPr/>
                </p:nvSpPr>
                <p:spPr bwMode="auto">
                  <a:xfrm>
                    <a:off x="4779586" y="890754"/>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4" name="TextBox 503">
                    <a:extLst>
                      <a:ext uri="{FF2B5EF4-FFF2-40B4-BE49-F238E27FC236}">
                        <a16:creationId xmlns:a16="http://schemas.microsoft.com/office/drawing/2014/main" id="{3B39062A-CD9E-4731-BFE0-A93281E7CE2E}"/>
                      </a:ext>
                    </a:extLst>
                  </p:cNvPr>
                  <p:cNvSpPr txBox="1"/>
                  <p:nvPr/>
                </p:nvSpPr>
                <p:spPr>
                  <a:xfrm>
                    <a:off x="4716610" y="890754"/>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Log Analytics</a:t>
                    </a:r>
                  </a:p>
                </p:txBody>
              </p:sp>
            </p:grpSp>
            <p:grpSp>
              <p:nvGrpSpPr>
                <p:cNvPr id="436" name="Group 435">
                  <a:extLst>
                    <a:ext uri="{FF2B5EF4-FFF2-40B4-BE49-F238E27FC236}">
                      <a16:creationId xmlns:a16="http://schemas.microsoft.com/office/drawing/2014/main" id="{5BBF2AE6-4C42-4B01-B3E8-AAEF5B0291E2}"/>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472" name="Rectangle 471">
                    <a:extLst>
                      <a:ext uri="{FF2B5EF4-FFF2-40B4-BE49-F238E27FC236}">
                        <a16:creationId xmlns:a16="http://schemas.microsoft.com/office/drawing/2014/main" id="{DBF4CC3C-CDAE-4D9F-AEBD-A03F734C6DA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0" name="TextBox 499">
                    <a:extLst>
                      <a:ext uri="{FF2B5EF4-FFF2-40B4-BE49-F238E27FC236}">
                        <a16:creationId xmlns:a16="http://schemas.microsoft.com/office/drawing/2014/main" id="{5D320CC1-E719-4A69-97C7-6D4BC3FCEC6E}"/>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Sentinel</a:t>
                    </a:r>
                  </a:p>
                </p:txBody>
              </p:sp>
            </p:grpSp>
            <p:grpSp>
              <p:nvGrpSpPr>
                <p:cNvPr id="451" name="Group 450">
                  <a:extLst>
                    <a:ext uri="{FF2B5EF4-FFF2-40B4-BE49-F238E27FC236}">
                      <a16:creationId xmlns:a16="http://schemas.microsoft.com/office/drawing/2014/main" id="{A993BEE4-D97F-4B69-A81F-DF52E61C0918}"/>
                    </a:ext>
                    <a:ext uri="{C183D7F6-B498-43B3-948B-1728B52AA6E4}">
                      <adec:decorative xmlns:adec="http://schemas.microsoft.com/office/drawing/2017/decorative" val="1"/>
                    </a:ext>
                  </a:extLst>
                </p:cNvPr>
                <p:cNvGrpSpPr/>
                <p:nvPr/>
              </p:nvGrpSpPr>
              <p:grpSpPr>
                <a:xfrm>
                  <a:off x="9562983" y="1220389"/>
                  <a:ext cx="1214049" cy="536971"/>
                  <a:chOff x="2161567" y="886925"/>
                  <a:chExt cx="1374983" cy="536971"/>
                </a:xfrm>
              </p:grpSpPr>
              <p:sp>
                <p:nvSpPr>
                  <p:cNvPr id="467" name="Rectangle 466">
                    <a:extLst>
                      <a:ext uri="{FF2B5EF4-FFF2-40B4-BE49-F238E27FC236}">
                        <a16:creationId xmlns:a16="http://schemas.microsoft.com/office/drawing/2014/main" id="{1341686C-A4F6-4076-8A6F-4374F929CFA6}"/>
                      </a:ext>
                    </a:extLst>
                  </p:cNvPr>
                  <p:cNvSpPr/>
                  <p:nvPr/>
                </p:nvSpPr>
                <p:spPr bwMode="auto">
                  <a:xfrm>
                    <a:off x="2224543" y="886925"/>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469" name="TextBox 468">
                    <a:extLst>
                      <a:ext uri="{FF2B5EF4-FFF2-40B4-BE49-F238E27FC236}">
                        <a16:creationId xmlns:a16="http://schemas.microsoft.com/office/drawing/2014/main" id="{C1229C3A-0D09-4A17-B3CD-37C554859472}"/>
                      </a:ext>
                    </a:extLst>
                  </p:cNvPr>
                  <p:cNvSpPr txBox="1"/>
                  <p:nvPr/>
                </p:nvSpPr>
                <p:spPr>
                  <a:xfrm>
                    <a:off x="2161567" y="886925"/>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p>
                </p:txBody>
              </p:sp>
            </p:grpSp>
            <p:pic>
              <p:nvPicPr>
                <p:cNvPr id="452" name="Graphic 451">
                  <a:extLst>
                    <a:ext uri="{FF2B5EF4-FFF2-40B4-BE49-F238E27FC236}">
                      <a16:creationId xmlns:a16="http://schemas.microsoft.com/office/drawing/2014/main" id="{22C4E04C-32DD-4ABC-BD57-4FC5B982CE1E}"/>
                    </a:ext>
                    <a:ext uri="{C183D7F6-B498-43B3-948B-1728B52AA6E4}">
                      <adec:decorative xmlns:adec="http://schemas.microsoft.com/office/drawing/2017/decorative" val="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839995" y="1428392"/>
                  <a:ext cx="242212" cy="274320"/>
                </a:xfrm>
                <a:prstGeom prst="rect">
                  <a:avLst/>
                </a:prstGeom>
              </p:spPr>
            </p:pic>
            <p:pic>
              <p:nvPicPr>
                <p:cNvPr id="453" name="Graphic 452">
                  <a:extLst>
                    <a:ext uri="{FF2B5EF4-FFF2-40B4-BE49-F238E27FC236}">
                      <a16:creationId xmlns:a16="http://schemas.microsoft.com/office/drawing/2014/main" id="{14FA432D-7CA7-4134-87E9-1E777194CF2A}"/>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927270" y="1428339"/>
                  <a:ext cx="242212" cy="274320"/>
                </a:xfrm>
                <a:prstGeom prst="rect">
                  <a:avLst/>
                </a:prstGeom>
              </p:spPr>
            </p:pic>
            <p:pic>
              <p:nvPicPr>
                <p:cNvPr id="466" name="Graphic 465">
                  <a:extLst>
                    <a:ext uri="{FF2B5EF4-FFF2-40B4-BE49-F238E27FC236}">
                      <a16:creationId xmlns:a16="http://schemas.microsoft.com/office/drawing/2014/main" id="{5F3A12E2-D025-40AE-A232-BC752AD35E2B}"/>
                    </a:ext>
                    <a:ext uri="{C183D7F6-B498-43B3-948B-1728B52AA6E4}">
                      <adec:decorative xmlns:adec="http://schemas.microsoft.com/office/drawing/2017/decorative" val="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0037707" y="1419237"/>
                  <a:ext cx="274320" cy="274320"/>
                </a:xfrm>
                <a:prstGeom prst="rect">
                  <a:avLst/>
                </a:prstGeom>
              </p:spPr>
            </p:pic>
          </p:grpSp>
          <p:pic>
            <p:nvPicPr>
              <p:cNvPr id="46" name="Graphic 45">
                <a:extLst>
                  <a:ext uri="{FF2B5EF4-FFF2-40B4-BE49-F238E27FC236}">
                    <a16:creationId xmlns:a16="http://schemas.microsoft.com/office/drawing/2014/main" id="{92519CA7-6611-3DCB-E0A9-562C9F523838}"/>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010683" y="1435305"/>
                <a:ext cx="274320" cy="274320"/>
              </a:xfrm>
              <a:prstGeom prst="rect">
                <a:avLst/>
              </a:prstGeom>
            </p:spPr>
          </p:pic>
        </p:grpSp>
      </p:grpSp>
      <p:sp>
        <p:nvSpPr>
          <p:cNvPr id="158" name="TextBox 157">
            <a:extLst>
              <a:ext uri="{FF2B5EF4-FFF2-40B4-BE49-F238E27FC236}">
                <a16:creationId xmlns:a16="http://schemas.microsoft.com/office/drawing/2014/main" id="{9B85D5CB-FAA5-D6E4-EA18-89B75E3D3C5C}"/>
              </a:ext>
            </a:extLst>
          </p:cNvPr>
          <p:cNvSpPr txBox="1"/>
          <p:nvPr/>
        </p:nvSpPr>
        <p:spPr>
          <a:xfrm>
            <a:off x="8429880" y="5256671"/>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59" name="TextBox 158">
            <a:extLst>
              <a:ext uri="{FF2B5EF4-FFF2-40B4-BE49-F238E27FC236}">
                <a16:creationId xmlns:a16="http://schemas.microsoft.com/office/drawing/2014/main" id="{259B7A07-5BF7-D0FF-D638-53106A1A6789}"/>
              </a:ext>
            </a:extLst>
          </p:cNvPr>
          <p:cNvSpPr txBox="1"/>
          <p:nvPr/>
        </p:nvSpPr>
        <p:spPr>
          <a:xfrm>
            <a:off x="1245669" y="5268905"/>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179" name="Group 178">
            <a:extLst>
              <a:ext uri="{FF2B5EF4-FFF2-40B4-BE49-F238E27FC236}">
                <a16:creationId xmlns:a16="http://schemas.microsoft.com/office/drawing/2014/main" id="{765DD801-B60F-7211-44EA-C3FC68C7577B}"/>
              </a:ext>
              <a:ext uri="{C183D7F6-B498-43B3-948B-1728B52AA6E4}">
                <adec:decorative xmlns:adec="http://schemas.microsoft.com/office/drawing/2017/decorative" val="1"/>
              </a:ext>
            </a:extLst>
          </p:cNvPr>
          <p:cNvGrpSpPr/>
          <p:nvPr/>
        </p:nvGrpSpPr>
        <p:grpSpPr>
          <a:xfrm>
            <a:off x="10897072" y="3109749"/>
            <a:ext cx="1286762" cy="555126"/>
            <a:chOff x="3957679" y="3115729"/>
            <a:chExt cx="1286762" cy="555126"/>
          </a:xfrm>
        </p:grpSpPr>
        <p:cxnSp>
          <p:nvCxnSpPr>
            <p:cNvPr id="180" name="Connector: Elbow 179">
              <a:extLst>
                <a:ext uri="{FF2B5EF4-FFF2-40B4-BE49-F238E27FC236}">
                  <a16:creationId xmlns:a16="http://schemas.microsoft.com/office/drawing/2014/main" id="{69511595-01A2-0D6B-0F7F-3C5E89734273}"/>
                </a:ext>
              </a:extLst>
            </p:cNvPr>
            <p:cNvCxnSpPr>
              <a:cxnSpLocks/>
              <a:endCxn id="181" idx="1"/>
            </p:cNvCxnSpPr>
            <p:nvPr/>
          </p:nvCxnSpPr>
          <p:spPr>
            <a:xfrm rot="5400000" flipH="1" flipV="1">
              <a:off x="3934640" y="3399862"/>
              <a:ext cx="294032" cy="247954"/>
            </a:xfrm>
            <a:prstGeom prst="bentConnector2">
              <a:avLst/>
            </a:prstGeom>
            <a:ln w="12700">
              <a:solidFill>
                <a:srgbClr val="CC00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051845C-CF88-EDE7-06AC-2EB8E348A88E}"/>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83" name="TextBox 182">
              <a:extLst>
                <a:ext uri="{FF2B5EF4-FFF2-40B4-BE49-F238E27FC236}">
                  <a16:creationId xmlns:a16="http://schemas.microsoft.com/office/drawing/2014/main" id="{05B87422-1CE4-4EEA-A86E-5B82F44FA9B6}"/>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84" name="Graphic 183">
              <a:extLst>
                <a:ext uri="{FF2B5EF4-FFF2-40B4-BE49-F238E27FC236}">
                  <a16:creationId xmlns:a16="http://schemas.microsoft.com/office/drawing/2014/main" id="{523406B7-BBD9-1B76-47B0-159C54F0DFF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85" name="Graphic 184">
              <a:extLst>
                <a:ext uri="{FF2B5EF4-FFF2-40B4-BE49-F238E27FC236}">
                  <a16:creationId xmlns:a16="http://schemas.microsoft.com/office/drawing/2014/main" id="{F59FEDDF-9182-ACE4-9409-CB0F071583E7}"/>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86" name="Group 185">
            <a:extLst>
              <a:ext uri="{FF2B5EF4-FFF2-40B4-BE49-F238E27FC236}">
                <a16:creationId xmlns:a16="http://schemas.microsoft.com/office/drawing/2014/main" id="{1BEEB2FB-90B1-2D08-F264-11C31DDEE183}"/>
              </a:ext>
              <a:ext uri="{C183D7F6-B498-43B3-948B-1728B52AA6E4}">
                <adec:decorative xmlns:adec="http://schemas.microsoft.com/office/drawing/2017/decorative" val="1"/>
              </a:ext>
            </a:extLst>
          </p:cNvPr>
          <p:cNvGrpSpPr/>
          <p:nvPr/>
        </p:nvGrpSpPr>
        <p:grpSpPr>
          <a:xfrm>
            <a:off x="8537745" y="3103963"/>
            <a:ext cx="1286762" cy="555126"/>
            <a:chOff x="3957679" y="3115729"/>
            <a:chExt cx="1286762" cy="555126"/>
          </a:xfrm>
        </p:grpSpPr>
        <p:cxnSp>
          <p:nvCxnSpPr>
            <p:cNvPr id="187" name="Connector: Elbow 186">
              <a:extLst>
                <a:ext uri="{FF2B5EF4-FFF2-40B4-BE49-F238E27FC236}">
                  <a16:creationId xmlns:a16="http://schemas.microsoft.com/office/drawing/2014/main" id="{96E144F1-A725-C082-930E-AC7C17050023}"/>
                </a:ext>
              </a:extLst>
            </p:cNvPr>
            <p:cNvCxnSpPr>
              <a:cxnSpLocks/>
              <a:endCxn id="188" idx="1"/>
            </p:cNvCxnSpPr>
            <p:nvPr/>
          </p:nvCxnSpPr>
          <p:spPr>
            <a:xfrm rot="5400000" flipH="1" flipV="1">
              <a:off x="3934640" y="3399862"/>
              <a:ext cx="294032" cy="247954"/>
            </a:xfrm>
            <a:prstGeom prst="bentConnector2">
              <a:avLst/>
            </a:prstGeom>
            <a:ln w="12700">
              <a:solidFill>
                <a:srgbClr val="FFC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69C7D6E-FD08-9D0A-DD99-00A4ABB05585}"/>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89" name="TextBox 188">
              <a:extLst>
                <a:ext uri="{FF2B5EF4-FFF2-40B4-BE49-F238E27FC236}">
                  <a16:creationId xmlns:a16="http://schemas.microsoft.com/office/drawing/2014/main" id="{FAE2E623-6AA7-146F-1FBF-A36791001C2F}"/>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90" name="Graphic 189">
              <a:extLst>
                <a:ext uri="{FF2B5EF4-FFF2-40B4-BE49-F238E27FC236}">
                  <a16:creationId xmlns:a16="http://schemas.microsoft.com/office/drawing/2014/main" id="{D73F4C2B-E8AD-0010-26D9-BBCDC1891BB7}"/>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91" name="Graphic 190">
              <a:extLst>
                <a:ext uri="{FF2B5EF4-FFF2-40B4-BE49-F238E27FC236}">
                  <a16:creationId xmlns:a16="http://schemas.microsoft.com/office/drawing/2014/main" id="{E3904060-E236-A8EA-F94F-56F6E35D5DE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92" name="Group 191">
            <a:extLst>
              <a:ext uri="{FF2B5EF4-FFF2-40B4-BE49-F238E27FC236}">
                <a16:creationId xmlns:a16="http://schemas.microsoft.com/office/drawing/2014/main" id="{003B04C9-9A97-FCBF-3CDB-61455D7A8225}"/>
              </a:ext>
              <a:ext uri="{C183D7F6-B498-43B3-948B-1728B52AA6E4}">
                <adec:decorative xmlns:adec="http://schemas.microsoft.com/office/drawing/2017/decorative" val="1"/>
              </a:ext>
            </a:extLst>
          </p:cNvPr>
          <p:cNvGrpSpPr/>
          <p:nvPr/>
        </p:nvGrpSpPr>
        <p:grpSpPr>
          <a:xfrm>
            <a:off x="6203818" y="3098177"/>
            <a:ext cx="1286762" cy="555126"/>
            <a:chOff x="3957679" y="3115729"/>
            <a:chExt cx="1286762" cy="555126"/>
          </a:xfrm>
        </p:grpSpPr>
        <p:cxnSp>
          <p:nvCxnSpPr>
            <p:cNvPr id="193" name="Connector: Elbow 192">
              <a:extLst>
                <a:ext uri="{FF2B5EF4-FFF2-40B4-BE49-F238E27FC236}">
                  <a16:creationId xmlns:a16="http://schemas.microsoft.com/office/drawing/2014/main" id="{006A6DF4-962E-4D1D-E5B9-6C32B0C945D5}"/>
                </a:ext>
              </a:extLst>
            </p:cNvPr>
            <p:cNvCxnSpPr>
              <a:cxnSpLocks/>
              <a:endCxn id="194" idx="1"/>
            </p:cNvCxnSpPr>
            <p:nvPr/>
          </p:nvCxnSpPr>
          <p:spPr>
            <a:xfrm rot="5400000" flipH="1" flipV="1">
              <a:off x="3934640" y="3399862"/>
              <a:ext cx="294032" cy="247954"/>
            </a:xfrm>
            <a:prstGeom prst="bentConnector2">
              <a:avLst/>
            </a:prstGeom>
            <a:ln w="12700">
              <a:solidFill>
                <a:srgbClr val="99FF6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FA873E67-2181-C642-3764-8AF282560ACD}"/>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95" name="TextBox 194">
              <a:extLst>
                <a:ext uri="{FF2B5EF4-FFF2-40B4-BE49-F238E27FC236}">
                  <a16:creationId xmlns:a16="http://schemas.microsoft.com/office/drawing/2014/main" id="{0C7D3908-013C-76C9-00FC-3353D7358077}"/>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196" name="Graphic 195">
              <a:extLst>
                <a:ext uri="{FF2B5EF4-FFF2-40B4-BE49-F238E27FC236}">
                  <a16:creationId xmlns:a16="http://schemas.microsoft.com/office/drawing/2014/main" id="{A477C484-1E43-41CE-D3BC-F1426619F1A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197" name="Graphic 196">
              <a:extLst>
                <a:ext uri="{FF2B5EF4-FFF2-40B4-BE49-F238E27FC236}">
                  <a16:creationId xmlns:a16="http://schemas.microsoft.com/office/drawing/2014/main" id="{2BF89FC8-941A-E0A8-8E9E-5C26BDD46393}"/>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198" name="Group 197">
            <a:extLst>
              <a:ext uri="{FF2B5EF4-FFF2-40B4-BE49-F238E27FC236}">
                <a16:creationId xmlns:a16="http://schemas.microsoft.com/office/drawing/2014/main" id="{17ECEC00-DABB-92CD-1EA3-71485A218602}"/>
              </a:ext>
              <a:ext uri="{C183D7F6-B498-43B3-948B-1728B52AA6E4}">
                <adec:decorative xmlns:adec="http://schemas.microsoft.com/office/drawing/2017/decorative" val="1"/>
              </a:ext>
            </a:extLst>
          </p:cNvPr>
          <p:cNvGrpSpPr/>
          <p:nvPr/>
        </p:nvGrpSpPr>
        <p:grpSpPr>
          <a:xfrm>
            <a:off x="3869891" y="3092391"/>
            <a:ext cx="1286762" cy="555126"/>
            <a:chOff x="3957679" y="3115729"/>
            <a:chExt cx="1286762" cy="555126"/>
          </a:xfrm>
        </p:grpSpPr>
        <p:cxnSp>
          <p:nvCxnSpPr>
            <p:cNvPr id="199" name="Connector: Elbow 198">
              <a:extLst>
                <a:ext uri="{FF2B5EF4-FFF2-40B4-BE49-F238E27FC236}">
                  <a16:creationId xmlns:a16="http://schemas.microsoft.com/office/drawing/2014/main" id="{4B5C6A74-FF96-E4B5-FA8C-76E95E1B40B5}"/>
                </a:ext>
              </a:extLst>
            </p:cNvPr>
            <p:cNvCxnSpPr>
              <a:cxnSpLocks/>
              <a:endCxn id="200" idx="1"/>
            </p:cNvCxnSpPr>
            <p:nvPr/>
          </p:nvCxnSpPr>
          <p:spPr>
            <a:xfrm rot="5400000" flipH="1" flipV="1">
              <a:off x="3934640" y="3399862"/>
              <a:ext cx="294032" cy="247954"/>
            </a:xfrm>
            <a:prstGeom prst="bentConnector2">
              <a:avLst/>
            </a:prstGeom>
            <a:ln w="12700">
              <a:solidFill>
                <a:srgbClr val="CC6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DDE13A3E-6671-4B91-0261-891482DE9474}"/>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1" name="TextBox 200">
              <a:extLst>
                <a:ext uri="{FF2B5EF4-FFF2-40B4-BE49-F238E27FC236}">
                  <a16:creationId xmlns:a16="http://schemas.microsoft.com/office/drawing/2014/main" id="{95564840-3CF1-0894-6B61-99299EC1D3D1}"/>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202" name="Graphic 201">
              <a:extLst>
                <a:ext uri="{FF2B5EF4-FFF2-40B4-BE49-F238E27FC236}">
                  <a16:creationId xmlns:a16="http://schemas.microsoft.com/office/drawing/2014/main" id="{AE5167C4-F0D6-E564-CC55-73E5D317555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203" name="Graphic 202">
              <a:extLst>
                <a:ext uri="{FF2B5EF4-FFF2-40B4-BE49-F238E27FC236}">
                  <a16:creationId xmlns:a16="http://schemas.microsoft.com/office/drawing/2014/main" id="{FDB4FBF1-9184-834F-1D75-2168A7ACD12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grpSp>
        <p:nvGrpSpPr>
          <p:cNvPr id="204" name="Group 203">
            <a:extLst>
              <a:ext uri="{FF2B5EF4-FFF2-40B4-BE49-F238E27FC236}">
                <a16:creationId xmlns:a16="http://schemas.microsoft.com/office/drawing/2014/main" id="{A0049143-8FF2-DA60-0214-CA139B0A7400}"/>
              </a:ext>
              <a:ext uri="{C183D7F6-B498-43B3-948B-1728B52AA6E4}">
                <adec:decorative xmlns:adec="http://schemas.microsoft.com/office/drawing/2017/decorative" val="1"/>
              </a:ext>
            </a:extLst>
          </p:cNvPr>
          <p:cNvGrpSpPr/>
          <p:nvPr/>
        </p:nvGrpSpPr>
        <p:grpSpPr>
          <a:xfrm>
            <a:off x="1534009" y="3105707"/>
            <a:ext cx="1286762" cy="555126"/>
            <a:chOff x="3957679" y="3115729"/>
            <a:chExt cx="1286762" cy="555126"/>
          </a:xfrm>
        </p:grpSpPr>
        <p:cxnSp>
          <p:nvCxnSpPr>
            <p:cNvPr id="205" name="Connector: Elbow 204">
              <a:extLst>
                <a:ext uri="{FF2B5EF4-FFF2-40B4-BE49-F238E27FC236}">
                  <a16:creationId xmlns:a16="http://schemas.microsoft.com/office/drawing/2014/main" id="{C551533F-90A4-6F5E-51E0-FE80E07C7B07}"/>
                </a:ext>
              </a:extLst>
            </p:cNvPr>
            <p:cNvCxnSpPr>
              <a:cxnSpLocks/>
              <a:endCxn id="206" idx="1"/>
            </p:cNvCxnSpPr>
            <p:nvPr/>
          </p:nvCxnSpPr>
          <p:spPr>
            <a:xfrm rot="5400000" flipH="1" flipV="1">
              <a:off x="3934640" y="3399862"/>
              <a:ext cx="294032" cy="247954"/>
            </a:xfrm>
            <a:prstGeom prst="bentConnector2">
              <a:avLst/>
            </a:prstGeom>
            <a:ln w="12700">
              <a:solidFill>
                <a:srgbClr val="33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7AA0392-6FC0-CCF9-4745-2CED325441D5}"/>
                </a:ext>
              </a:extLst>
            </p:cNvPr>
            <p:cNvSpPr/>
            <p:nvPr/>
          </p:nvSpPr>
          <p:spPr bwMode="auto">
            <a:xfrm>
              <a:off x="4205633" y="3115729"/>
              <a:ext cx="1022054" cy="52218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07" name="TextBox 206">
              <a:extLst>
                <a:ext uri="{FF2B5EF4-FFF2-40B4-BE49-F238E27FC236}">
                  <a16:creationId xmlns:a16="http://schemas.microsoft.com/office/drawing/2014/main" id="{A509FD7F-08C8-8C75-1CC6-FD87F4BD52F2}"/>
                </a:ext>
              </a:extLst>
            </p:cNvPr>
            <p:cNvSpPr txBox="1"/>
            <p:nvPr/>
          </p:nvSpPr>
          <p:spPr>
            <a:xfrm>
              <a:off x="4147014" y="3139953"/>
              <a:ext cx="109742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Active Directory Domain Services + DNS</a:t>
              </a:r>
            </a:p>
          </p:txBody>
        </p:sp>
        <p:pic>
          <p:nvPicPr>
            <p:cNvPr id="208" name="Graphic 207">
              <a:extLst>
                <a:ext uri="{FF2B5EF4-FFF2-40B4-BE49-F238E27FC236}">
                  <a16:creationId xmlns:a16="http://schemas.microsoft.com/office/drawing/2014/main" id="{130CFD70-E135-F780-DEA8-24EAED42D07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727440" y="3427812"/>
              <a:ext cx="182880" cy="182880"/>
            </a:xfrm>
            <a:prstGeom prst="rect">
              <a:avLst/>
            </a:prstGeom>
          </p:spPr>
        </p:pic>
        <p:pic>
          <p:nvPicPr>
            <p:cNvPr id="209" name="Graphic 208">
              <a:extLst>
                <a:ext uri="{FF2B5EF4-FFF2-40B4-BE49-F238E27FC236}">
                  <a16:creationId xmlns:a16="http://schemas.microsoft.com/office/drawing/2014/main" id="{0BB73903-9142-3C71-C01A-A10AF1816E70}"/>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11944" y="3427812"/>
              <a:ext cx="182880" cy="182880"/>
            </a:xfrm>
            <a:prstGeom prst="rect">
              <a:avLst/>
            </a:prstGeom>
          </p:spPr>
        </p:pic>
      </p:grpSp>
      <p:cxnSp>
        <p:nvCxnSpPr>
          <p:cNvPr id="216" name="Connector: Elbow 215">
            <a:extLst>
              <a:ext uri="{FF2B5EF4-FFF2-40B4-BE49-F238E27FC236}">
                <a16:creationId xmlns:a16="http://schemas.microsoft.com/office/drawing/2014/main" id="{E626E8AF-E720-8B81-0DC4-852DF9C35DE0}"/>
              </a:ext>
              <a:ext uri="{C183D7F6-B498-43B3-948B-1728B52AA6E4}">
                <adec:decorative xmlns:adec="http://schemas.microsoft.com/office/drawing/2017/decorative" val="1"/>
              </a:ext>
            </a:extLst>
          </p:cNvPr>
          <p:cNvCxnSpPr>
            <a:cxnSpLocks/>
            <a:stCxn id="220" idx="0"/>
            <a:endCxn id="340" idx="2"/>
          </p:cNvCxnSpPr>
          <p:nvPr/>
        </p:nvCxnSpPr>
        <p:spPr>
          <a:xfrm rot="5400000" flipH="1" flipV="1">
            <a:off x="5124466" y="1422258"/>
            <a:ext cx="789710" cy="3707480"/>
          </a:xfrm>
          <a:prstGeom prst="bentConnector3">
            <a:avLst>
              <a:gd name="adj1" fmla="val 8216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8B9A3373-5A71-264B-5754-C638B1F7A7A6}"/>
              </a:ext>
              <a:ext uri="{C183D7F6-B498-43B3-948B-1728B52AA6E4}">
                <adec:decorative xmlns:adec="http://schemas.microsoft.com/office/drawing/2017/decorative" val="1"/>
              </a:ext>
            </a:extLst>
          </p:cNvPr>
          <p:cNvCxnSpPr>
            <a:cxnSpLocks/>
            <a:stCxn id="428" idx="0"/>
            <a:endCxn id="340" idx="2"/>
          </p:cNvCxnSpPr>
          <p:nvPr/>
        </p:nvCxnSpPr>
        <p:spPr>
          <a:xfrm rot="16200000" flipV="1">
            <a:off x="8709937" y="1544268"/>
            <a:ext cx="787427" cy="3461177"/>
          </a:xfrm>
          <a:prstGeom prst="bentConnector3">
            <a:avLst>
              <a:gd name="adj1" fmla="val 8225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948E0E2-FF2B-7DCF-212F-906CD66C12EF}"/>
              </a:ext>
              <a:ext uri="{C183D7F6-B498-43B3-948B-1728B52AA6E4}">
                <adec:decorative xmlns:adec="http://schemas.microsoft.com/office/drawing/2017/decorative" val="1"/>
              </a:ext>
            </a:extLst>
          </p:cNvPr>
          <p:cNvCxnSpPr>
            <a:cxnSpLocks/>
            <a:endCxn id="261" idx="0"/>
          </p:cNvCxnSpPr>
          <p:nvPr/>
        </p:nvCxnSpPr>
        <p:spPr>
          <a:xfrm>
            <a:off x="6064000" y="3018367"/>
            <a:ext cx="0" cy="647043"/>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DB482AC-CAB8-1183-A37F-061A8CE40E2C}"/>
              </a:ext>
              <a:ext uri="{C183D7F6-B498-43B3-948B-1728B52AA6E4}">
                <adec:decorative xmlns:adec="http://schemas.microsoft.com/office/drawing/2017/decorative" val="1"/>
              </a:ext>
            </a:extLst>
          </p:cNvPr>
          <p:cNvCxnSpPr>
            <a:cxnSpLocks/>
            <a:endCxn id="319" idx="0"/>
          </p:cNvCxnSpPr>
          <p:nvPr/>
        </p:nvCxnSpPr>
        <p:spPr>
          <a:xfrm>
            <a:off x="8443549" y="3018367"/>
            <a:ext cx="5570" cy="64202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9960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5" name="Group 34">
            <a:extLst>
              <a:ext uri="{FF2B5EF4-FFF2-40B4-BE49-F238E27FC236}">
                <a16:creationId xmlns:a16="http://schemas.microsoft.com/office/drawing/2014/main" id="{02A7ED82-9536-EA6C-9A39-CB1B7966ABE9}"/>
              </a:ext>
              <a:ext uri="{C183D7F6-B498-43B3-948B-1728B52AA6E4}">
                <adec:decorative xmlns:adec="http://schemas.microsoft.com/office/drawing/2017/decorative" val="1"/>
              </a:ext>
            </a:extLst>
          </p:cNvPr>
          <p:cNvGrpSpPr/>
          <p:nvPr/>
        </p:nvGrpSpPr>
        <p:grpSpPr>
          <a:xfrm>
            <a:off x="60894" y="847437"/>
            <a:ext cx="1765092" cy="1180440"/>
            <a:chOff x="60894" y="847437"/>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47437"/>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48217"/>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45663"/>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47561"/>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095704"/>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696777"/>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690985"/>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090593"/>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492443"/>
          </a:xfrm>
        </p:spPr>
        <p:txBody>
          <a:bodyPr/>
          <a:lstStyle/>
          <a:p>
            <a:r>
              <a:rPr kumimoji="0" lang="en-US" sz="1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a:t>
            </a:r>
            <a:r>
              <a:rPr lang="en-US" sz="1600" b="1">
                <a:gradFill>
                  <a:gsLst>
                    <a:gs pos="0">
                      <a:srgbClr val="50E6FF"/>
                    </a:gs>
                    <a:gs pos="100000">
                      <a:srgbClr val="CD98CF"/>
                    </a:gs>
                  </a:gsLst>
                  <a:lin ang="2700000" scaled="1"/>
                </a:gradFill>
                <a:latin typeface="Segoe UI Semibold"/>
              </a:rPr>
              <a:t>data services</a:t>
            </a:r>
            <a:br>
              <a:rPr lang="en-US" sz="1600" noProof="0"/>
            </a:br>
            <a:r>
              <a:rPr lang="en-US" sz="1600" noProof="0">
                <a:latin typeface="+mn-lt"/>
              </a:rPr>
              <a:t>On-premises and </a:t>
            </a:r>
            <a:r>
              <a:rPr lang="en-US" sz="1600" noProof="0" err="1">
                <a:latin typeface="+mn-lt"/>
              </a:rPr>
              <a:t>multicloud</a:t>
            </a:r>
            <a:r>
              <a:rPr lang="en-US" sz="1600" noProof="0">
                <a:latin typeface="+mn-lt"/>
              </a:rPr>
              <a:t> integration</a:t>
            </a:r>
            <a:endParaRPr lang="en-US" sz="105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8D531E8-A1E0-2966-16E0-752B8E4A46EA}"/>
              </a:ext>
              <a:ext uri="{C183D7F6-B498-43B3-948B-1728B52AA6E4}">
                <adec:decorative xmlns:adec="http://schemas.microsoft.com/office/drawing/2017/decorative" val="1"/>
              </a:ext>
            </a:extLst>
          </p:cNvPr>
          <p:cNvGrpSpPr/>
          <p:nvPr/>
        </p:nvGrpSpPr>
        <p:grpSpPr>
          <a:xfrm>
            <a:off x="188522" y="3129610"/>
            <a:ext cx="2282556" cy="3442096"/>
            <a:chOff x="188522" y="3129610"/>
            <a:chExt cx="2282556" cy="3442096"/>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a:t>
              </a:r>
            </a:p>
          </p:txBody>
        </p:sp>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CA2632B7-C50B-4685-B50A-2382F557FD66}"/>
                </a:ext>
              </a:extLst>
            </p:cNvPr>
            <p:cNvGrpSpPr/>
            <p:nvPr/>
          </p:nvGrpSpPr>
          <p:grpSpPr>
            <a:xfrm>
              <a:off x="530480" y="3129610"/>
              <a:ext cx="1534160" cy="2986788"/>
              <a:chOff x="3186493" y="3118149"/>
              <a:chExt cx="1534160" cy="2986788"/>
            </a:xfrm>
          </p:grpSpPr>
          <p:sp>
            <p:nvSpPr>
              <p:cNvPr id="259" name="Rectangle 258">
                <a:extLst>
                  <a:ext uri="{FF2B5EF4-FFF2-40B4-BE49-F238E27FC236}">
                    <a16:creationId xmlns:a16="http://schemas.microsoft.com/office/drawing/2014/main" id="{995A18A7-95C5-4717-B426-CBBD3E734B65}"/>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A22AA991-4A10-4FEF-A720-1C31934DDDA9}"/>
                  </a:ext>
                </a:extLst>
              </p:cNvPr>
              <p:cNvGrpSpPr/>
              <p:nvPr/>
            </p:nvGrpSpPr>
            <p:grpSpPr>
              <a:xfrm>
                <a:off x="3634446" y="3871720"/>
                <a:ext cx="599974" cy="274320"/>
                <a:chOff x="5390169" y="4455523"/>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5823" y="4455523"/>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0169" y="4455523"/>
                  <a:ext cx="274320" cy="274320"/>
                </a:xfrm>
                <a:prstGeom prst="rect">
                  <a:avLst/>
                </a:prstGeom>
              </p:spPr>
            </p:pic>
          </p:grpSp>
          <p:cxnSp>
            <p:nvCxnSpPr>
              <p:cNvPr id="346" name="Straight Connector 345">
                <a:extLst>
                  <a:ext uri="{FF2B5EF4-FFF2-40B4-BE49-F238E27FC236}">
                    <a16:creationId xmlns:a16="http://schemas.microsoft.com/office/drawing/2014/main" id="{8D0A888E-F9D1-4223-BE59-D6AC475E84CB}"/>
                  </a:ext>
                  <a:ext uri="{C183D7F6-B498-43B3-948B-1728B52AA6E4}">
                    <adec:decorative xmlns:adec="http://schemas.microsoft.com/office/drawing/2017/decorative" val="1"/>
                  </a:ext>
                </a:extLst>
              </p:cNvPr>
              <p:cNvCxnSpPr>
                <a:cxnSpLocks/>
                <a:stCxn id="294" idx="0"/>
                <a:endCxn id="317"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505C482-55A5-494A-9F32-B07733A11A7E}"/>
                  </a:ext>
                </a:extLst>
              </p:cNvPr>
              <p:cNvGrpSpPr/>
              <p:nvPr/>
            </p:nvGrpSpPr>
            <p:grpSpPr>
              <a:xfrm>
                <a:off x="3264786" y="3118149"/>
                <a:ext cx="1346180" cy="464011"/>
                <a:chOff x="5503741" y="4181124"/>
                <a:chExt cx="1346180" cy="464011"/>
              </a:xfrm>
            </p:grpSpPr>
            <p:grpSp>
              <p:nvGrpSpPr>
                <p:cNvPr id="359" name="Group 358">
                  <a:extLst>
                    <a:ext uri="{FF2B5EF4-FFF2-40B4-BE49-F238E27FC236}">
                      <a16:creationId xmlns:a16="http://schemas.microsoft.com/office/drawing/2014/main" id="{020AD863-8DB5-482B-A9F7-1BDBEB5E436B}"/>
                    </a:ext>
                  </a:extLst>
                </p:cNvPr>
                <p:cNvGrpSpPr/>
                <p:nvPr/>
              </p:nvGrpSpPr>
              <p:grpSpPr>
                <a:xfrm>
                  <a:off x="5503741" y="4181124"/>
                  <a:ext cx="1346180" cy="464011"/>
                  <a:chOff x="3294774" y="3932321"/>
                  <a:chExt cx="1346180" cy="464011"/>
                </a:xfrm>
              </p:grpSpPr>
              <p:sp>
                <p:nvSpPr>
                  <p:cNvPr id="360" name="Rectangle 359">
                    <a:extLst>
                      <a:ext uri="{FF2B5EF4-FFF2-40B4-BE49-F238E27FC236}">
                        <a16:creationId xmlns:a16="http://schemas.microsoft.com/office/drawing/2014/main" id="{AD9322FC-61F7-4C57-B763-F1223DED9D86}"/>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1" name="TextBox 360">
                    <a:extLst>
                      <a:ext uri="{FF2B5EF4-FFF2-40B4-BE49-F238E27FC236}">
                        <a16:creationId xmlns:a16="http://schemas.microsoft.com/office/drawing/2014/main" id="{D20E401B-1526-4F67-A034-6EA99D39427B}"/>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365" name="Graphic 364">
                  <a:extLst>
                    <a:ext uri="{FF2B5EF4-FFF2-40B4-BE49-F238E27FC236}">
                      <a16:creationId xmlns:a16="http://schemas.microsoft.com/office/drawing/2014/main" id="{7219B49F-0564-4510-973A-2835786273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47642" y="4208476"/>
                  <a:ext cx="274320" cy="274320"/>
                </a:xfrm>
                <a:prstGeom prst="rect">
                  <a:avLst/>
                </a:prstGeom>
              </p:spPr>
            </p:pic>
          </p:grpSp>
          <p:cxnSp>
            <p:nvCxnSpPr>
              <p:cNvPr id="366" name="Straight Connector 365">
                <a:extLst>
                  <a:ext uri="{FF2B5EF4-FFF2-40B4-BE49-F238E27FC236}">
                    <a16:creationId xmlns:a16="http://schemas.microsoft.com/office/drawing/2014/main" id="{75A390B1-6076-4817-B337-3CA564DC432A}"/>
                  </a:ext>
                  <a:ext uri="{C183D7F6-B498-43B3-948B-1728B52AA6E4}">
                    <adec:decorative xmlns:adec="http://schemas.microsoft.com/office/drawing/2017/decorative" val="1"/>
                  </a:ext>
                </a:extLst>
              </p:cNvPr>
              <p:cNvCxnSpPr>
                <a:cxnSpLocks/>
                <a:stCxn id="316" idx="0"/>
                <a:endCxn id="361"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37809" y="4786760"/>
                <a:ext cx="274320" cy="274320"/>
              </a:xfrm>
              <a:prstGeom prst="rect">
                <a:avLst/>
              </a:prstGeom>
            </p:spPr>
          </p:pic>
        </p:grpSp>
        <p:cxnSp>
          <p:nvCxnSpPr>
            <p:cNvPr id="376" name="Connector: Elbow 375">
              <a:extLst>
                <a:ext uri="{FF2B5EF4-FFF2-40B4-BE49-F238E27FC236}">
                  <a16:creationId xmlns:a16="http://schemas.microsoft.com/office/drawing/2014/main" id="{22E4CB88-D6E9-44B1-999A-26A857831E11}"/>
                </a:ext>
              </a:extLst>
            </p:cNvPr>
            <p:cNvCxnSpPr>
              <a:cxnSpLocks/>
            </p:cNvCxnSpPr>
            <p:nvPr/>
          </p:nvCxnSpPr>
          <p:spPr>
            <a:xfrm flipH="1" flipV="1">
              <a:off x="19375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60" idx="1"/>
            </p:cNvCxnSpPr>
            <p:nvPr/>
          </p:nvCxnSpPr>
          <p:spPr>
            <a:xfrm rot="5400000" flipH="1" flipV="1">
              <a:off x="-595494"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B41D637-142D-0B8B-6CAC-095AC58B2AC3}"/>
              </a:ext>
              <a:ext uri="{C183D7F6-B498-43B3-948B-1728B52AA6E4}">
                <adec:decorative xmlns:adec="http://schemas.microsoft.com/office/drawing/2017/decorative" val="1"/>
              </a:ext>
            </a:extLst>
          </p:cNvPr>
          <p:cNvGrpSpPr/>
          <p:nvPr/>
        </p:nvGrpSpPr>
        <p:grpSpPr>
          <a:xfrm>
            <a:off x="2571622" y="3129610"/>
            <a:ext cx="2282556" cy="3442096"/>
            <a:chOff x="2571622" y="3129610"/>
            <a:chExt cx="2282556" cy="3442096"/>
          </a:xfrm>
        </p:grpSpPr>
        <p:grpSp>
          <p:nvGrpSpPr>
            <p:cNvPr id="949" name="Group 948">
              <a:extLst>
                <a:ext uri="{FF2B5EF4-FFF2-40B4-BE49-F238E27FC236}">
                  <a16:creationId xmlns:a16="http://schemas.microsoft.com/office/drawing/2014/main" id="{DB79A89A-DF8F-4322-977D-79E939E23E3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33662" y="6429198"/>
                <a:ext cx="274320" cy="274320"/>
              </a:xfrm>
              <a:prstGeom prst="rect">
                <a:avLst/>
              </a:prstGeom>
            </p:spPr>
          </p:pic>
        </p:grpSp>
        <p:cxnSp>
          <p:nvCxnSpPr>
            <p:cNvPr id="950" name="Connector: Elbow 949">
              <a:extLst>
                <a:ext uri="{FF2B5EF4-FFF2-40B4-BE49-F238E27FC236}">
                  <a16:creationId xmlns:a16="http://schemas.microsoft.com/office/drawing/2014/main" id="{F8D92433-C792-48A0-940A-8C32BE2BF339}"/>
                </a:ext>
              </a:extLst>
            </p:cNvPr>
            <p:cNvCxnSpPr>
              <a:cxnSpLocks/>
              <a:stCxn id="970" idx="3"/>
              <a:endCxn id="973" idx="3"/>
            </p:cNvCxnSpPr>
            <p:nvPr/>
          </p:nvCxnSpPr>
          <p:spPr>
            <a:xfrm flipH="1" flipV="1">
              <a:off x="43426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1" name="Group 950">
              <a:extLst>
                <a:ext uri="{FF2B5EF4-FFF2-40B4-BE49-F238E27FC236}">
                  <a16:creationId xmlns:a16="http://schemas.microsoft.com/office/drawing/2014/main" id="{7B58F5AD-38D1-4185-A9E5-92E992875886}"/>
                </a:ext>
              </a:extLst>
            </p:cNvPr>
            <p:cNvGrpSpPr/>
            <p:nvPr/>
          </p:nvGrpSpPr>
          <p:grpSpPr>
            <a:xfrm>
              <a:off x="2913580" y="3129610"/>
              <a:ext cx="1534160" cy="2986788"/>
              <a:chOff x="3186493" y="3118149"/>
              <a:chExt cx="1534160" cy="2986788"/>
            </a:xfrm>
          </p:grpSpPr>
          <p:sp>
            <p:nvSpPr>
              <p:cNvPr id="967" name="Rectangle 966">
                <a:extLst>
                  <a:ext uri="{FF2B5EF4-FFF2-40B4-BE49-F238E27FC236}">
                    <a16:creationId xmlns:a16="http://schemas.microsoft.com/office/drawing/2014/main" id="{415A8BC4-F853-4F1E-B47F-EDBD4598A4DE}"/>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68" name="TextBox 967">
                <a:extLst>
                  <a:ext uri="{FF2B5EF4-FFF2-40B4-BE49-F238E27FC236}">
                    <a16:creationId xmlns:a16="http://schemas.microsoft.com/office/drawing/2014/main" id="{8A267541-EC48-48F7-B959-1DE79E1F4F25}"/>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969" name="Group 968">
                <a:extLst>
                  <a:ext uri="{FF2B5EF4-FFF2-40B4-BE49-F238E27FC236}">
                    <a16:creationId xmlns:a16="http://schemas.microsoft.com/office/drawing/2014/main" id="{4000AD0A-845E-409A-BE08-EEA912A2A63C}"/>
                  </a:ext>
                </a:extLst>
              </p:cNvPr>
              <p:cNvGrpSpPr/>
              <p:nvPr/>
            </p:nvGrpSpPr>
            <p:grpSpPr>
              <a:xfrm>
                <a:off x="3461777" y="5548351"/>
                <a:ext cx="929256" cy="283556"/>
                <a:chOff x="3469805" y="4767865"/>
                <a:chExt cx="929256" cy="283556"/>
              </a:xfrm>
            </p:grpSpPr>
            <p:pic>
              <p:nvPicPr>
                <p:cNvPr id="985" name="Graphic 984">
                  <a:extLst>
                    <a:ext uri="{FF2B5EF4-FFF2-40B4-BE49-F238E27FC236}">
                      <a16:creationId xmlns:a16="http://schemas.microsoft.com/office/drawing/2014/main" id="{3705D58D-3DFA-435F-9598-B27529FA31A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469805" y="4777101"/>
                  <a:ext cx="258328" cy="274320"/>
                </a:xfrm>
                <a:prstGeom prst="rect">
                  <a:avLst/>
                </a:prstGeom>
              </p:spPr>
            </p:pic>
            <p:pic>
              <p:nvPicPr>
                <p:cNvPr id="986" name="Graphic 985">
                  <a:extLst>
                    <a:ext uri="{FF2B5EF4-FFF2-40B4-BE49-F238E27FC236}">
                      <a16:creationId xmlns:a16="http://schemas.microsoft.com/office/drawing/2014/main" id="{67B30118-9B37-4BCA-B76C-07C1EB1824E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05269" y="4772483"/>
                  <a:ext cx="258328" cy="274320"/>
                </a:xfrm>
                <a:prstGeom prst="rect">
                  <a:avLst/>
                </a:prstGeom>
              </p:spPr>
            </p:pic>
            <p:pic>
              <p:nvPicPr>
                <p:cNvPr id="987" name="Graphic 986">
                  <a:extLst>
                    <a:ext uri="{FF2B5EF4-FFF2-40B4-BE49-F238E27FC236}">
                      <a16:creationId xmlns:a16="http://schemas.microsoft.com/office/drawing/2014/main" id="{D43BA6D3-950E-4B04-8160-57C9535DC8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40733" y="4767865"/>
                  <a:ext cx="258328" cy="274320"/>
                </a:xfrm>
                <a:prstGeom prst="rect">
                  <a:avLst/>
                </a:prstGeom>
              </p:spPr>
            </p:pic>
          </p:grpSp>
          <p:sp>
            <p:nvSpPr>
              <p:cNvPr id="970" name="Rectangle 969">
                <a:extLst>
                  <a:ext uri="{FF2B5EF4-FFF2-40B4-BE49-F238E27FC236}">
                    <a16:creationId xmlns:a16="http://schemas.microsoft.com/office/drawing/2014/main" id="{28567D31-B476-4774-927D-DCBF30000487}"/>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71" name="TextBox 970">
                <a:extLst>
                  <a:ext uri="{FF2B5EF4-FFF2-40B4-BE49-F238E27FC236}">
                    <a16:creationId xmlns:a16="http://schemas.microsoft.com/office/drawing/2014/main" id="{A9603B7F-75D8-489F-B65E-CA3E87FB6489}"/>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72" name="Straight Connector 971">
                <a:extLst>
                  <a:ext uri="{FF2B5EF4-FFF2-40B4-BE49-F238E27FC236}">
                    <a16:creationId xmlns:a16="http://schemas.microsoft.com/office/drawing/2014/main" id="{C537F57C-F795-4BAD-B687-9A6500F4AC47}"/>
                  </a:ext>
                  <a:ext uri="{C183D7F6-B498-43B3-948B-1728B52AA6E4}">
                    <adec:decorative xmlns:adec="http://schemas.microsoft.com/office/drawing/2017/decorative" val="1"/>
                  </a:ext>
                </a:extLst>
              </p:cNvPr>
              <p:cNvCxnSpPr>
                <a:cxnSpLocks/>
                <a:stCxn id="967" idx="0"/>
                <a:endCxn id="971"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3" name="Rectangle 972">
                <a:extLst>
                  <a:ext uri="{FF2B5EF4-FFF2-40B4-BE49-F238E27FC236}">
                    <a16:creationId xmlns:a16="http://schemas.microsoft.com/office/drawing/2014/main" id="{3AE54B92-2265-4A14-A54E-420C822F4F93}"/>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74" name="TextBox 973">
                <a:extLst>
                  <a:ext uri="{FF2B5EF4-FFF2-40B4-BE49-F238E27FC236}">
                    <a16:creationId xmlns:a16="http://schemas.microsoft.com/office/drawing/2014/main" id="{F342F1AC-73DF-4566-8BBD-BE7DA41279C9}"/>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975" name="Group 974">
                <a:extLst>
                  <a:ext uri="{FF2B5EF4-FFF2-40B4-BE49-F238E27FC236}">
                    <a16:creationId xmlns:a16="http://schemas.microsoft.com/office/drawing/2014/main" id="{B9C6CFE2-DB08-4635-97B3-1FED4EDDE544}"/>
                  </a:ext>
                </a:extLst>
              </p:cNvPr>
              <p:cNvGrpSpPr/>
              <p:nvPr/>
            </p:nvGrpSpPr>
            <p:grpSpPr>
              <a:xfrm>
                <a:off x="3634446" y="3871720"/>
                <a:ext cx="599974" cy="274320"/>
                <a:chOff x="5390169" y="4455523"/>
                <a:chExt cx="599974" cy="274320"/>
              </a:xfrm>
            </p:grpSpPr>
            <p:pic>
              <p:nvPicPr>
                <p:cNvPr id="983" name="Graphic 982">
                  <a:extLst>
                    <a:ext uri="{FF2B5EF4-FFF2-40B4-BE49-F238E27FC236}">
                      <a16:creationId xmlns:a16="http://schemas.microsoft.com/office/drawing/2014/main" id="{23910E70-C1A9-4EE6-B307-BB502A9D4EF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5823" y="4455523"/>
                  <a:ext cx="274320" cy="274320"/>
                </a:xfrm>
                <a:prstGeom prst="rect">
                  <a:avLst/>
                </a:prstGeom>
              </p:spPr>
            </p:pic>
            <p:pic>
              <p:nvPicPr>
                <p:cNvPr id="984" name="Graphic 983">
                  <a:extLst>
                    <a:ext uri="{FF2B5EF4-FFF2-40B4-BE49-F238E27FC236}">
                      <a16:creationId xmlns:a16="http://schemas.microsoft.com/office/drawing/2014/main" id="{39B392E2-71EE-4A0A-813F-C1487912B9C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0169" y="4455523"/>
                  <a:ext cx="274320" cy="274320"/>
                </a:xfrm>
                <a:prstGeom prst="rect">
                  <a:avLst/>
                </a:prstGeom>
              </p:spPr>
            </p:pic>
          </p:grpSp>
          <p:cxnSp>
            <p:nvCxnSpPr>
              <p:cNvPr id="976" name="Straight Connector 975">
                <a:extLst>
                  <a:ext uri="{FF2B5EF4-FFF2-40B4-BE49-F238E27FC236}">
                    <a16:creationId xmlns:a16="http://schemas.microsoft.com/office/drawing/2014/main" id="{E318B417-142D-4B70-B793-1885E7339B97}"/>
                  </a:ext>
                  <a:ext uri="{C183D7F6-B498-43B3-948B-1728B52AA6E4}">
                    <adec:decorative xmlns:adec="http://schemas.microsoft.com/office/drawing/2017/decorative" val="1"/>
                  </a:ext>
                </a:extLst>
              </p:cNvPr>
              <p:cNvCxnSpPr>
                <a:cxnSpLocks/>
                <a:stCxn id="970" idx="0"/>
                <a:endCxn id="974"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7" name="Group 976">
                <a:extLst>
                  <a:ext uri="{FF2B5EF4-FFF2-40B4-BE49-F238E27FC236}">
                    <a16:creationId xmlns:a16="http://schemas.microsoft.com/office/drawing/2014/main" id="{E0D96DCC-A750-443D-AB8E-B2585ACD6893}"/>
                  </a:ext>
                </a:extLst>
              </p:cNvPr>
              <p:cNvGrpSpPr/>
              <p:nvPr/>
            </p:nvGrpSpPr>
            <p:grpSpPr>
              <a:xfrm>
                <a:off x="3264786" y="3118149"/>
                <a:ext cx="1346180" cy="464011"/>
                <a:chOff x="5503741" y="4181124"/>
                <a:chExt cx="1346180" cy="464011"/>
              </a:xfrm>
            </p:grpSpPr>
            <p:grpSp>
              <p:nvGrpSpPr>
                <p:cNvPr id="979" name="Group 978">
                  <a:extLst>
                    <a:ext uri="{FF2B5EF4-FFF2-40B4-BE49-F238E27FC236}">
                      <a16:creationId xmlns:a16="http://schemas.microsoft.com/office/drawing/2014/main" id="{3F7729C2-D329-4F44-8E15-4E4B98B7E022}"/>
                    </a:ext>
                  </a:extLst>
                </p:cNvPr>
                <p:cNvGrpSpPr/>
                <p:nvPr/>
              </p:nvGrpSpPr>
              <p:grpSpPr>
                <a:xfrm>
                  <a:off x="5503741" y="4181124"/>
                  <a:ext cx="1346180" cy="464011"/>
                  <a:chOff x="3294774" y="3932321"/>
                  <a:chExt cx="1346180" cy="464011"/>
                </a:xfrm>
              </p:grpSpPr>
              <p:sp>
                <p:nvSpPr>
                  <p:cNvPr id="981" name="Rectangle 980">
                    <a:extLst>
                      <a:ext uri="{FF2B5EF4-FFF2-40B4-BE49-F238E27FC236}">
                        <a16:creationId xmlns:a16="http://schemas.microsoft.com/office/drawing/2014/main" id="{D0F3B6D5-63B2-4585-871B-5C7BDDB6D9DB}"/>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82" name="TextBox 981">
                    <a:extLst>
                      <a:ext uri="{FF2B5EF4-FFF2-40B4-BE49-F238E27FC236}">
                        <a16:creationId xmlns:a16="http://schemas.microsoft.com/office/drawing/2014/main" id="{0004900F-014A-4318-A1E8-11199E25DC9D}"/>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980" name="Graphic 979">
                  <a:extLst>
                    <a:ext uri="{FF2B5EF4-FFF2-40B4-BE49-F238E27FC236}">
                      <a16:creationId xmlns:a16="http://schemas.microsoft.com/office/drawing/2014/main" id="{49F50CAF-BD3A-412D-92DE-878FBA63E43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47642" y="4208476"/>
                  <a:ext cx="274320" cy="274320"/>
                </a:xfrm>
                <a:prstGeom prst="rect">
                  <a:avLst/>
                </a:prstGeom>
              </p:spPr>
            </p:pic>
          </p:grpSp>
          <p:cxnSp>
            <p:nvCxnSpPr>
              <p:cNvPr id="978" name="Straight Connector 977">
                <a:extLst>
                  <a:ext uri="{FF2B5EF4-FFF2-40B4-BE49-F238E27FC236}">
                    <a16:creationId xmlns:a16="http://schemas.microsoft.com/office/drawing/2014/main" id="{93673264-502F-422F-AAB3-A91A7128FC50}"/>
                  </a:ext>
                  <a:ext uri="{C183D7F6-B498-43B3-948B-1728B52AA6E4}">
                    <adec:decorative xmlns:adec="http://schemas.microsoft.com/office/drawing/2017/decorative" val="1"/>
                  </a:ext>
                </a:extLst>
              </p:cNvPr>
              <p:cNvCxnSpPr>
                <a:cxnSpLocks/>
                <a:stCxn id="973" idx="0"/>
                <a:endCxn id="982"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52" name="Graphic 951">
              <a:extLst>
                <a:ext uri="{FF2B5EF4-FFF2-40B4-BE49-F238E27FC236}">
                  <a16:creationId xmlns:a16="http://schemas.microsoft.com/office/drawing/2014/main" id="{0AFC948F-AC62-4993-8943-64DFEB3EA8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16914" y="4638601"/>
              <a:ext cx="272606" cy="272606"/>
            </a:xfrm>
            <a:prstGeom prst="rect">
              <a:avLst/>
            </a:prstGeom>
          </p:spPr>
        </p:pic>
        <p:sp>
          <p:nvSpPr>
            <p:cNvPr id="953" name="TextBox 952">
              <a:extLst>
                <a:ext uri="{FF2B5EF4-FFF2-40B4-BE49-F238E27FC236}">
                  <a16:creationId xmlns:a16="http://schemas.microsoft.com/office/drawing/2014/main" id="{B8A63F93-5A98-4865-B295-5D5F95DD59FE}"/>
                </a:ext>
              </a:extLst>
            </p:cNvPr>
            <p:cNvSpPr txBox="1"/>
            <p:nvPr/>
          </p:nvSpPr>
          <p:spPr>
            <a:xfrm>
              <a:off x="35851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54" name="Connector: Elbow 953">
              <a:extLst>
                <a:ext uri="{FF2B5EF4-FFF2-40B4-BE49-F238E27FC236}">
                  <a16:creationId xmlns:a16="http://schemas.microsoft.com/office/drawing/2014/main" id="{50D1F088-C733-419A-A4CC-17C74BE31957}"/>
                </a:ext>
              </a:extLst>
            </p:cNvPr>
            <p:cNvCxnSpPr>
              <a:cxnSpLocks/>
            </p:cNvCxnSpPr>
            <p:nvPr/>
          </p:nvCxnSpPr>
          <p:spPr>
            <a:xfrm flipH="1" flipV="1">
              <a:off x="43426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5" name="Group 954">
              <a:extLst>
                <a:ext uri="{FF2B5EF4-FFF2-40B4-BE49-F238E27FC236}">
                  <a16:creationId xmlns:a16="http://schemas.microsoft.com/office/drawing/2014/main" id="{AE8D1BC2-2CB5-430F-B2EA-3FB3F8A31AF3}"/>
                </a:ext>
              </a:extLst>
            </p:cNvPr>
            <p:cNvGrpSpPr/>
            <p:nvPr/>
          </p:nvGrpSpPr>
          <p:grpSpPr>
            <a:xfrm>
              <a:off x="2827139" y="5263386"/>
              <a:ext cx="695535" cy="205828"/>
              <a:chOff x="3273478" y="5394119"/>
              <a:chExt cx="695535" cy="205828"/>
            </a:xfrm>
          </p:grpSpPr>
          <p:pic>
            <p:nvPicPr>
              <p:cNvPr id="964" name="Graphic 963">
                <a:extLst>
                  <a:ext uri="{FF2B5EF4-FFF2-40B4-BE49-F238E27FC236}">
                    <a16:creationId xmlns:a16="http://schemas.microsoft.com/office/drawing/2014/main" id="{F2D91C02-00CE-4636-8B39-DC932BEDA2D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17040" y="5398779"/>
                <a:ext cx="207264" cy="201168"/>
              </a:xfrm>
              <a:prstGeom prst="rect">
                <a:avLst/>
              </a:prstGeom>
            </p:spPr>
          </p:pic>
          <p:pic>
            <p:nvPicPr>
              <p:cNvPr id="965" name="Graphic 964">
                <a:extLst>
                  <a:ext uri="{FF2B5EF4-FFF2-40B4-BE49-F238E27FC236}">
                    <a16:creationId xmlns:a16="http://schemas.microsoft.com/office/drawing/2014/main" id="{4323B1F9-A94E-4413-99AD-BA99FF96AEE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273478" y="5399336"/>
                <a:ext cx="206117" cy="200055"/>
              </a:xfrm>
              <a:prstGeom prst="rect">
                <a:avLst/>
              </a:prstGeom>
            </p:spPr>
          </p:pic>
          <p:pic>
            <p:nvPicPr>
              <p:cNvPr id="966" name="Graphic 965">
                <a:extLst>
                  <a:ext uri="{FF2B5EF4-FFF2-40B4-BE49-F238E27FC236}">
                    <a16:creationId xmlns:a16="http://schemas.microsoft.com/office/drawing/2014/main" id="{4EEAECB4-8792-4228-8314-3CD8E467030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61749" y="5394119"/>
                <a:ext cx="207264" cy="201168"/>
              </a:xfrm>
              <a:prstGeom prst="rect">
                <a:avLst/>
              </a:prstGeom>
            </p:spPr>
          </p:pic>
        </p:grpSp>
        <p:grpSp>
          <p:nvGrpSpPr>
            <p:cNvPr id="956" name="Group 955">
              <a:extLst>
                <a:ext uri="{FF2B5EF4-FFF2-40B4-BE49-F238E27FC236}">
                  <a16:creationId xmlns:a16="http://schemas.microsoft.com/office/drawing/2014/main" id="{3BC54958-EBC6-4797-9F01-FAD669B7E3D7}"/>
                </a:ext>
              </a:extLst>
            </p:cNvPr>
            <p:cNvGrpSpPr/>
            <p:nvPr/>
          </p:nvGrpSpPr>
          <p:grpSpPr>
            <a:xfrm>
              <a:off x="3175580" y="4687475"/>
              <a:ext cx="977696" cy="275562"/>
              <a:chOff x="3434433" y="4786760"/>
              <a:chExt cx="977696" cy="275562"/>
            </a:xfrm>
          </p:grpSpPr>
          <p:pic>
            <p:nvPicPr>
              <p:cNvPr id="961" name="Graphic 960">
                <a:extLst>
                  <a:ext uri="{FF2B5EF4-FFF2-40B4-BE49-F238E27FC236}">
                    <a16:creationId xmlns:a16="http://schemas.microsoft.com/office/drawing/2014/main" id="{B7C66116-7AAD-4996-B1E3-874AC08211A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434433" y="4788002"/>
                <a:ext cx="274320" cy="274320"/>
              </a:xfrm>
              <a:prstGeom prst="rect">
                <a:avLst/>
              </a:prstGeom>
            </p:spPr>
          </p:pic>
          <p:pic>
            <p:nvPicPr>
              <p:cNvPr id="962" name="Graphic 961">
                <a:extLst>
                  <a:ext uri="{FF2B5EF4-FFF2-40B4-BE49-F238E27FC236}">
                    <a16:creationId xmlns:a16="http://schemas.microsoft.com/office/drawing/2014/main" id="{AACDC0B1-786D-434C-8E72-F2C5830B731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86121" y="4787381"/>
                <a:ext cx="274320" cy="274320"/>
              </a:xfrm>
              <a:prstGeom prst="rect">
                <a:avLst/>
              </a:prstGeom>
            </p:spPr>
          </p:pic>
          <p:pic>
            <p:nvPicPr>
              <p:cNvPr id="963" name="Graphic 962">
                <a:extLst>
                  <a:ext uri="{FF2B5EF4-FFF2-40B4-BE49-F238E27FC236}">
                    <a16:creationId xmlns:a16="http://schemas.microsoft.com/office/drawing/2014/main" id="{6746C344-2CF0-406F-BCB9-F64B9C211C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37809" y="4786760"/>
                <a:ext cx="274320" cy="274320"/>
              </a:xfrm>
              <a:prstGeom prst="rect">
                <a:avLst/>
              </a:prstGeom>
            </p:spPr>
          </p:pic>
        </p:grpSp>
        <p:cxnSp>
          <p:nvCxnSpPr>
            <p:cNvPr id="957" name="Connector: Elbow 956">
              <a:extLst>
                <a:ext uri="{FF2B5EF4-FFF2-40B4-BE49-F238E27FC236}">
                  <a16:creationId xmlns:a16="http://schemas.microsoft.com/office/drawing/2014/main" id="{CB970908-E17D-469B-9967-CDFFA715F663}"/>
                </a:ext>
              </a:extLst>
            </p:cNvPr>
            <p:cNvCxnSpPr>
              <a:cxnSpLocks/>
            </p:cNvCxnSpPr>
            <p:nvPr/>
          </p:nvCxnSpPr>
          <p:spPr>
            <a:xfrm flipH="1" flipV="1">
              <a:off x="43206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58" name="TextBox 957">
              <a:extLst>
                <a:ext uri="{FF2B5EF4-FFF2-40B4-BE49-F238E27FC236}">
                  <a16:creationId xmlns:a16="http://schemas.microsoft.com/office/drawing/2014/main" id="{A2FE11DF-E6DF-4153-AB65-D6715EA6BC0D}"/>
                </a:ext>
              </a:extLst>
            </p:cNvPr>
            <p:cNvSpPr txBox="1"/>
            <p:nvPr/>
          </p:nvSpPr>
          <p:spPr>
            <a:xfrm>
              <a:off x="36598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59" name="Rectangle 958">
              <a:extLst>
                <a:ext uri="{FF2B5EF4-FFF2-40B4-BE49-F238E27FC236}">
                  <a16:creationId xmlns:a16="http://schemas.microsoft.com/office/drawing/2014/main" id="{18CCEF39-FCE7-4034-A132-0C9BD03D7605}"/>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960" name="Connector: Elbow 959">
              <a:extLst>
                <a:ext uri="{FF2B5EF4-FFF2-40B4-BE49-F238E27FC236}">
                  <a16:creationId xmlns:a16="http://schemas.microsoft.com/office/drawing/2014/main" id="{BBF4EF64-BBEB-4FDE-9D73-509095FD7910}"/>
                </a:ext>
              </a:extLst>
            </p:cNvPr>
            <p:cNvCxnSpPr>
              <a:cxnSpLocks/>
              <a:endCxn id="981" idx="1"/>
            </p:cNvCxnSpPr>
            <p:nvPr/>
          </p:nvCxnSpPr>
          <p:spPr>
            <a:xfrm rot="5400000" flipH="1" flipV="1">
              <a:off x="17876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VMware vSphere</a:t>
            </a:r>
          </a:p>
        </p:txBody>
      </p:sp>
      <p:cxnSp>
        <p:nvCxnSpPr>
          <p:cNvPr id="992" name="Connector: Elbow 991">
            <a:extLst>
              <a:ext uri="{FF2B5EF4-FFF2-40B4-BE49-F238E27FC236}">
                <a16:creationId xmlns:a16="http://schemas.microsoft.com/office/drawing/2014/main" id="{1103C2F9-7BE7-4D64-89CE-32DFC20E304D}"/>
              </a:ext>
              <a:ext uri="{C183D7F6-B498-43B3-948B-1728B52AA6E4}">
                <adec:decorative xmlns:adec="http://schemas.microsoft.com/office/drawing/2017/decorative" val="1"/>
              </a:ext>
            </a:extLst>
          </p:cNvPr>
          <p:cNvCxnSpPr>
            <a:cxnSpLocks/>
            <a:stCxn id="1012" idx="3"/>
            <a:endCxn id="1015" idx="3"/>
          </p:cNvCxnSpPr>
          <p:nvPr/>
        </p:nvCxnSpPr>
        <p:spPr>
          <a:xfrm flipH="1" flipV="1">
            <a:off x="67257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9" name="Rectangle 1008">
            <a:extLst>
              <a:ext uri="{FF2B5EF4-FFF2-40B4-BE49-F238E27FC236}">
                <a16:creationId xmlns:a16="http://schemas.microsoft.com/office/drawing/2014/main" id="{06EA4231-4438-4B40-A650-50308D08C310}"/>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0" name="TextBox 1009">
            <a:extLst>
              <a:ext uri="{FF2B5EF4-FFF2-40B4-BE49-F238E27FC236}">
                <a16:creationId xmlns:a16="http://schemas.microsoft.com/office/drawing/2014/main" id="{4403F02C-3A11-4429-BC47-2B7702DD013D}"/>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2" name="Rectangle 1011">
            <a:extLst>
              <a:ext uri="{FF2B5EF4-FFF2-40B4-BE49-F238E27FC236}">
                <a16:creationId xmlns:a16="http://schemas.microsoft.com/office/drawing/2014/main" id="{0FD34FC4-A335-47C0-BAD9-B8D96CC75390}"/>
              </a:ext>
              <a:ext uri="{C183D7F6-B498-43B3-948B-1728B52AA6E4}">
                <adec:decorative xmlns:adec="http://schemas.microsoft.com/office/drawing/2017/decorative" val="1"/>
              </a:ext>
            </a:extLst>
          </p:cNvPr>
          <p:cNvSpPr/>
          <p:nvPr/>
        </p:nvSpPr>
        <p:spPr bwMode="auto">
          <a:xfrm>
            <a:off x="53963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3" name="TextBox 1012">
            <a:extLst>
              <a:ext uri="{FF2B5EF4-FFF2-40B4-BE49-F238E27FC236}">
                <a16:creationId xmlns:a16="http://schemas.microsoft.com/office/drawing/2014/main" id="{16AD94F3-9051-4E16-8C24-7A96BC240F5E}"/>
              </a:ext>
              <a:ext uri="{C183D7F6-B498-43B3-948B-1728B52AA6E4}">
                <adec:decorative xmlns:adec="http://schemas.microsoft.com/office/drawing/2017/decorative" val="1"/>
              </a:ext>
            </a:extLst>
          </p:cNvPr>
          <p:cNvSpPr txBox="1"/>
          <p:nvPr/>
        </p:nvSpPr>
        <p:spPr>
          <a:xfrm>
            <a:off x="55430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14" name="Straight Connector 1013">
            <a:extLst>
              <a:ext uri="{FF2B5EF4-FFF2-40B4-BE49-F238E27FC236}">
                <a16:creationId xmlns:a16="http://schemas.microsoft.com/office/drawing/2014/main" id="{B8EB9DA7-C986-49F1-A1E8-FE3763EA5FE8}"/>
              </a:ext>
              <a:ext uri="{C183D7F6-B498-43B3-948B-1728B52AA6E4}">
                <adec:decorative xmlns:adec="http://schemas.microsoft.com/office/drawing/2017/decorative" val="1"/>
              </a:ext>
            </a:extLst>
          </p:cNvPr>
          <p:cNvCxnSpPr>
            <a:cxnSpLocks/>
            <a:stCxn id="1009" idx="0"/>
            <a:endCxn id="1013" idx="2"/>
          </p:cNvCxnSpPr>
          <p:nvPr/>
        </p:nvCxnSpPr>
        <p:spPr>
          <a:xfrm flipH="1" flipV="1">
            <a:off x="60543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5" name="Rectangle 1014">
            <a:extLst>
              <a:ext uri="{FF2B5EF4-FFF2-40B4-BE49-F238E27FC236}">
                <a16:creationId xmlns:a16="http://schemas.microsoft.com/office/drawing/2014/main" id="{7E317CC5-FD62-4BDA-AF27-66CC117582B9}"/>
              </a:ext>
              <a:ext uri="{C183D7F6-B498-43B3-948B-1728B52AA6E4}">
                <adec:decorative xmlns:adec="http://schemas.microsoft.com/office/drawing/2017/decorative" val="1"/>
              </a:ext>
            </a:extLst>
          </p:cNvPr>
          <p:cNvSpPr/>
          <p:nvPr/>
        </p:nvSpPr>
        <p:spPr bwMode="auto">
          <a:xfrm>
            <a:off x="53941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16" name="TextBox 1015">
            <a:extLst>
              <a:ext uri="{FF2B5EF4-FFF2-40B4-BE49-F238E27FC236}">
                <a16:creationId xmlns:a16="http://schemas.microsoft.com/office/drawing/2014/main" id="{93B9EF33-5ECB-45E6-B360-A01C098E6DC6}"/>
              </a:ext>
              <a:ext uri="{C183D7F6-B498-43B3-948B-1728B52AA6E4}">
                <adec:decorative xmlns:adec="http://schemas.microsoft.com/office/drawing/2017/decorative" val="1"/>
              </a:ext>
            </a:extLst>
          </p:cNvPr>
          <p:cNvSpPr txBox="1"/>
          <p:nvPr/>
        </p:nvSpPr>
        <p:spPr>
          <a:xfrm>
            <a:off x="53635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3DAD8601-A189-0D87-8AC4-46BF76CCF60D}"/>
              </a:ext>
              <a:ext uri="{C183D7F6-B498-43B3-948B-1728B52AA6E4}">
                <adec:decorative xmlns:adec="http://schemas.microsoft.com/office/drawing/2017/decorative" val="1"/>
              </a:ext>
            </a:extLst>
          </p:cNvPr>
          <p:cNvGrpSpPr/>
          <p:nvPr/>
        </p:nvGrpSpPr>
        <p:grpSpPr>
          <a:xfrm>
            <a:off x="5744633" y="3883181"/>
            <a:ext cx="599974" cy="274320"/>
            <a:chOff x="5744633" y="3883181"/>
            <a:chExt cx="599974" cy="274320"/>
          </a:xfrm>
        </p:grpSpPr>
        <p:pic>
          <p:nvPicPr>
            <p:cNvPr id="1025" name="Graphic 1024">
              <a:extLst>
                <a:ext uri="{FF2B5EF4-FFF2-40B4-BE49-F238E27FC236}">
                  <a16:creationId xmlns:a16="http://schemas.microsoft.com/office/drawing/2014/main" id="{966BF523-FC00-4B81-B7C5-BEDCBCAB6AA2}"/>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70287" y="3883181"/>
              <a:ext cx="274320" cy="274320"/>
            </a:xfrm>
            <a:prstGeom prst="rect">
              <a:avLst/>
            </a:prstGeom>
          </p:spPr>
        </p:pic>
        <p:pic>
          <p:nvPicPr>
            <p:cNvPr id="1026" name="Graphic 1025">
              <a:extLst>
                <a:ext uri="{FF2B5EF4-FFF2-40B4-BE49-F238E27FC236}">
                  <a16:creationId xmlns:a16="http://schemas.microsoft.com/office/drawing/2014/main" id="{A9D288AE-E924-47E2-8D5D-D45DD4F4BDCA}"/>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44633" y="3883181"/>
              <a:ext cx="274320" cy="274320"/>
            </a:xfrm>
            <a:prstGeom prst="rect">
              <a:avLst/>
            </a:prstGeom>
          </p:spPr>
        </p:pic>
      </p:grpSp>
      <p:cxnSp>
        <p:nvCxnSpPr>
          <p:cNvPr id="1018" name="Straight Connector 1017">
            <a:extLst>
              <a:ext uri="{FF2B5EF4-FFF2-40B4-BE49-F238E27FC236}">
                <a16:creationId xmlns:a16="http://schemas.microsoft.com/office/drawing/2014/main" id="{1A7ECC57-CEC1-44E6-A9F7-EDCCCCB499D5}"/>
              </a:ext>
              <a:ext uri="{C183D7F6-B498-43B3-948B-1728B52AA6E4}">
                <adec:decorative xmlns:adec="http://schemas.microsoft.com/office/drawing/2017/decorative" val="1"/>
              </a:ext>
            </a:extLst>
          </p:cNvPr>
          <p:cNvCxnSpPr>
            <a:cxnSpLocks/>
            <a:stCxn id="1012" idx="0"/>
            <a:endCxn id="1016" idx="2"/>
          </p:cNvCxnSpPr>
          <p:nvPr/>
        </p:nvCxnSpPr>
        <p:spPr>
          <a:xfrm flipH="1" flipV="1">
            <a:off x="60365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24EB529-184F-11DD-6E87-3994468062EB}"/>
              </a:ext>
              <a:ext uri="{C183D7F6-B498-43B3-948B-1728B52AA6E4}">
                <adec:decorative xmlns:adec="http://schemas.microsoft.com/office/drawing/2017/decorative" val="1"/>
              </a:ext>
            </a:extLst>
          </p:cNvPr>
          <p:cNvGrpSpPr/>
          <p:nvPr/>
        </p:nvGrpSpPr>
        <p:grpSpPr>
          <a:xfrm>
            <a:off x="5374973" y="3129610"/>
            <a:ext cx="1346180" cy="464011"/>
            <a:chOff x="5374973" y="3129610"/>
            <a:chExt cx="1346180" cy="464011"/>
          </a:xfrm>
        </p:grpSpPr>
        <p:grpSp>
          <p:nvGrpSpPr>
            <p:cNvPr id="1021" name="Group 1020">
              <a:extLst>
                <a:ext uri="{FF2B5EF4-FFF2-40B4-BE49-F238E27FC236}">
                  <a16:creationId xmlns:a16="http://schemas.microsoft.com/office/drawing/2014/main" id="{C98D8D54-9612-4AB4-9300-B59A846D14BB}"/>
                </a:ext>
              </a:extLst>
            </p:cNvPr>
            <p:cNvGrpSpPr/>
            <p:nvPr/>
          </p:nvGrpSpPr>
          <p:grpSpPr>
            <a:xfrm>
              <a:off x="5374973" y="3129610"/>
              <a:ext cx="1346180" cy="464011"/>
              <a:chOff x="3294774" y="3932321"/>
              <a:chExt cx="1346180" cy="464011"/>
            </a:xfrm>
          </p:grpSpPr>
          <p:sp>
            <p:nvSpPr>
              <p:cNvPr id="1023" name="Rectangle 1022">
                <a:extLst>
                  <a:ext uri="{FF2B5EF4-FFF2-40B4-BE49-F238E27FC236}">
                    <a16:creationId xmlns:a16="http://schemas.microsoft.com/office/drawing/2014/main" id="{DA2CA2C8-06E0-4CA5-BD7E-F7403B1603FC}"/>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24" name="TextBox 1023">
                <a:extLst>
                  <a:ext uri="{FF2B5EF4-FFF2-40B4-BE49-F238E27FC236}">
                    <a16:creationId xmlns:a16="http://schemas.microsoft.com/office/drawing/2014/main" id="{646C3355-2A73-40BF-A2DA-D56C76ADAF00}"/>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022" name="Graphic 1021">
              <a:extLst>
                <a:ext uri="{FF2B5EF4-FFF2-40B4-BE49-F238E27FC236}">
                  <a16:creationId xmlns:a16="http://schemas.microsoft.com/office/drawing/2014/main" id="{90060AB7-DF21-4C82-9965-3B3F7477E0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18874" y="3156962"/>
              <a:ext cx="274320" cy="274320"/>
            </a:xfrm>
            <a:prstGeom prst="rect">
              <a:avLst/>
            </a:prstGeom>
          </p:spPr>
        </p:pic>
      </p:grpSp>
      <p:cxnSp>
        <p:nvCxnSpPr>
          <p:cNvPr id="1020" name="Straight Connector 1019">
            <a:extLst>
              <a:ext uri="{FF2B5EF4-FFF2-40B4-BE49-F238E27FC236}">
                <a16:creationId xmlns:a16="http://schemas.microsoft.com/office/drawing/2014/main" id="{856BF402-36DB-46E2-BD91-A0C2A12D59B9}"/>
              </a:ext>
              <a:ext uri="{C183D7F6-B498-43B3-948B-1728B52AA6E4}">
                <adec:decorative xmlns:adec="http://schemas.microsoft.com/office/drawing/2017/decorative" val="1"/>
              </a:ext>
            </a:extLst>
          </p:cNvPr>
          <p:cNvCxnSpPr>
            <a:cxnSpLocks/>
            <a:stCxn id="1015" idx="0"/>
          </p:cNvCxnSpPr>
          <p:nvPr/>
        </p:nvCxnSpPr>
        <p:spPr>
          <a:xfrm flipH="1" flipV="1">
            <a:off x="60480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94" name="Graphic 993">
            <a:extLst>
              <a:ext uri="{FF2B5EF4-FFF2-40B4-BE49-F238E27FC236}">
                <a16:creationId xmlns:a16="http://schemas.microsoft.com/office/drawing/2014/main" id="{223DE556-E59D-49B0-BA26-823A801AB35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00014" y="4638601"/>
            <a:ext cx="272606" cy="272606"/>
          </a:xfrm>
          <a:prstGeom prst="rect">
            <a:avLst/>
          </a:prstGeom>
        </p:spPr>
      </p:pic>
      <p:sp>
        <p:nvSpPr>
          <p:cNvPr id="995" name="TextBox 994">
            <a:extLst>
              <a:ext uri="{FF2B5EF4-FFF2-40B4-BE49-F238E27FC236}">
                <a16:creationId xmlns:a16="http://schemas.microsoft.com/office/drawing/2014/main" id="{333DD035-3481-49C4-991A-CBBBE5D02951}"/>
              </a:ext>
              <a:ext uri="{C183D7F6-B498-43B3-948B-1728B52AA6E4}">
                <adec:decorative xmlns:adec="http://schemas.microsoft.com/office/drawing/2017/decorative" val="1"/>
              </a:ext>
            </a:extLst>
          </p:cNvPr>
          <p:cNvSpPr txBox="1"/>
          <p:nvPr/>
        </p:nvSpPr>
        <p:spPr>
          <a:xfrm>
            <a:off x="59682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996" name="Connector: Elbow 995">
            <a:extLst>
              <a:ext uri="{FF2B5EF4-FFF2-40B4-BE49-F238E27FC236}">
                <a16:creationId xmlns:a16="http://schemas.microsoft.com/office/drawing/2014/main" id="{5BB487FC-6714-41EA-A7B6-CECB677872A8}"/>
              </a:ext>
              <a:ext uri="{C183D7F6-B498-43B3-948B-1728B52AA6E4}">
                <adec:decorative xmlns:adec="http://schemas.microsoft.com/office/drawing/2017/decorative" val="1"/>
              </a:ext>
            </a:extLst>
          </p:cNvPr>
          <p:cNvCxnSpPr>
            <a:cxnSpLocks/>
          </p:cNvCxnSpPr>
          <p:nvPr/>
        </p:nvCxnSpPr>
        <p:spPr>
          <a:xfrm flipH="1" flipV="1">
            <a:off x="67257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761C278-08DB-5538-27B0-EDD140D28874}"/>
              </a:ext>
              <a:ext uri="{C183D7F6-B498-43B3-948B-1728B52AA6E4}">
                <adec:decorative xmlns:adec="http://schemas.microsoft.com/office/drawing/2017/decorative" val="1"/>
              </a:ext>
            </a:extLst>
          </p:cNvPr>
          <p:cNvGrpSpPr/>
          <p:nvPr/>
        </p:nvGrpSpPr>
        <p:grpSpPr>
          <a:xfrm>
            <a:off x="5210239" y="5263386"/>
            <a:ext cx="695535" cy="205828"/>
            <a:chOff x="5210239" y="5263386"/>
            <a:chExt cx="695535" cy="205828"/>
          </a:xfrm>
        </p:grpSpPr>
        <p:pic>
          <p:nvPicPr>
            <p:cNvPr id="1006" name="Graphic 1005">
              <a:extLst>
                <a:ext uri="{FF2B5EF4-FFF2-40B4-BE49-F238E27FC236}">
                  <a16:creationId xmlns:a16="http://schemas.microsoft.com/office/drawing/2014/main" id="{BA4985CC-C95B-412B-8335-294A6CC32D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53801" y="5268046"/>
              <a:ext cx="207264" cy="201168"/>
            </a:xfrm>
            <a:prstGeom prst="rect">
              <a:avLst/>
            </a:prstGeom>
          </p:spPr>
        </p:pic>
        <p:pic>
          <p:nvPicPr>
            <p:cNvPr id="1007" name="Graphic 1006">
              <a:extLst>
                <a:ext uri="{FF2B5EF4-FFF2-40B4-BE49-F238E27FC236}">
                  <a16:creationId xmlns:a16="http://schemas.microsoft.com/office/drawing/2014/main" id="{0C7FE390-96EE-4C14-A5D6-5328D3652C2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10239" y="5268603"/>
              <a:ext cx="206117" cy="200055"/>
            </a:xfrm>
            <a:prstGeom prst="rect">
              <a:avLst/>
            </a:prstGeom>
          </p:spPr>
        </p:pic>
        <p:pic>
          <p:nvPicPr>
            <p:cNvPr id="1008" name="Graphic 1007">
              <a:extLst>
                <a:ext uri="{FF2B5EF4-FFF2-40B4-BE49-F238E27FC236}">
                  <a16:creationId xmlns:a16="http://schemas.microsoft.com/office/drawing/2014/main" id="{D30F1911-4F9C-4A77-B1C8-B954C04BFD2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98510" y="5263386"/>
              <a:ext cx="207264" cy="201168"/>
            </a:xfrm>
            <a:prstGeom prst="rect">
              <a:avLst/>
            </a:prstGeom>
          </p:spPr>
        </p:pic>
      </p:grpSp>
      <p:grpSp>
        <p:nvGrpSpPr>
          <p:cNvPr id="17" name="Group 16">
            <a:extLst>
              <a:ext uri="{FF2B5EF4-FFF2-40B4-BE49-F238E27FC236}">
                <a16:creationId xmlns:a16="http://schemas.microsoft.com/office/drawing/2014/main" id="{D9D5F829-C97F-7738-C756-7BBD801532DC}"/>
              </a:ext>
              <a:ext uri="{C183D7F6-B498-43B3-948B-1728B52AA6E4}">
                <adec:decorative xmlns:adec="http://schemas.microsoft.com/office/drawing/2017/decorative" val="1"/>
              </a:ext>
            </a:extLst>
          </p:cNvPr>
          <p:cNvGrpSpPr/>
          <p:nvPr/>
        </p:nvGrpSpPr>
        <p:grpSpPr>
          <a:xfrm>
            <a:off x="5558680" y="4687475"/>
            <a:ext cx="977696" cy="275562"/>
            <a:chOff x="5558680" y="4687475"/>
            <a:chExt cx="977696" cy="275562"/>
          </a:xfrm>
        </p:grpSpPr>
        <p:pic>
          <p:nvPicPr>
            <p:cNvPr id="1003" name="Graphic 1002">
              <a:extLst>
                <a:ext uri="{FF2B5EF4-FFF2-40B4-BE49-F238E27FC236}">
                  <a16:creationId xmlns:a16="http://schemas.microsoft.com/office/drawing/2014/main" id="{611DEF08-A8C2-4D5F-902D-1180887A302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558680" y="4688717"/>
              <a:ext cx="274320" cy="274320"/>
            </a:xfrm>
            <a:prstGeom prst="rect">
              <a:avLst/>
            </a:prstGeom>
          </p:spPr>
        </p:pic>
        <p:pic>
          <p:nvPicPr>
            <p:cNvPr id="1004" name="Graphic 1003">
              <a:extLst>
                <a:ext uri="{FF2B5EF4-FFF2-40B4-BE49-F238E27FC236}">
                  <a16:creationId xmlns:a16="http://schemas.microsoft.com/office/drawing/2014/main" id="{D2157D2B-3462-4360-B8B6-D42EF28C81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10368" y="4688096"/>
              <a:ext cx="274320" cy="274320"/>
            </a:xfrm>
            <a:prstGeom prst="rect">
              <a:avLst/>
            </a:prstGeom>
          </p:spPr>
        </p:pic>
        <p:pic>
          <p:nvPicPr>
            <p:cNvPr id="1005" name="Graphic 1004">
              <a:extLst>
                <a:ext uri="{FF2B5EF4-FFF2-40B4-BE49-F238E27FC236}">
                  <a16:creationId xmlns:a16="http://schemas.microsoft.com/office/drawing/2014/main" id="{C2E31EB7-FC81-4FF3-8735-77062535E2B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262056" y="4687475"/>
              <a:ext cx="274320" cy="274320"/>
            </a:xfrm>
            <a:prstGeom prst="rect">
              <a:avLst/>
            </a:prstGeom>
          </p:spPr>
        </p:pic>
      </p:grpSp>
      <p:cxnSp>
        <p:nvCxnSpPr>
          <p:cNvPr id="999" name="Connector: Elbow 998">
            <a:extLst>
              <a:ext uri="{FF2B5EF4-FFF2-40B4-BE49-F238E27FC236}">
                <a16:creationId xmlns:a16="http://schemas.microsoft.com/office/drawing/2014/main" id="{19425D82-F6E8-47BE-B181-DA49A69B14AB}"/>
              </a:ext>
              <a:ext uri="{C183D7F6-B498-43B3-948B-1728B52AA6E4}">
                <adec:decorative xmlns:adec="http://schemas.microsoft.com/office/drawing/2017/decorative" val="1"/>
              </a:ext>
            </a:extLst>
          </p:cNvPr>
          <p:cNvCxnSpPr>
            <a:cxnSpLocks/>
          </p:cNvCxnSpPr>
          <p:nvPr/>
        </p:nvCxnSpPr>
        <p:spPr>
          <a:xfrm flipH="1" flipV="1">
            <a:off x="67037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0" name="TextBox 999">
            <a:extLst>
              <a:ext uri="{FF2B5EF4-FFF2-40B4-BE49-F238E27FC236}">
                <a16:creationId xmlns:a16="http://schemas.microsoft.com/office/drawing/2014/main" id="{7E3600AB-3F42-483F-82FC-2ACA18E742B7}"/>
              </a:ext>
              <a:ext uri="{C183D7F6-B498-43B3-948B-1728B52AA6E4}">
                <adec:decorative xmlns:adec="http://schemas.microsoft.com/office/drawing/2017/decorative" val="1"/>
              </a:ext>
            </a:extLst>
          </p:cNvPr>
          <p:cNvSpPr txBox="1"/>
          <p:nvPr/>
        </p:nvSpPr>
        <p:spPr>
          <a:xfrm>
            <a:off x="60429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01" name="Rectangle 1000">
            <a:extLst>
              <a:ext uri="{FF2B5EF4-FFF2-40B4-BE49-F238E27FC236}">
                <a16:creationId xmlns:a16="http://schemas.microsoft.com/office/drawing/2014/main" id="{70B289CD-20E2-40C4-899C-FA4B71DCFDAF}"/>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1002" name="Connector: Elbow 1001">
            <a:extLst>
              <a:ext uri="{FF2B5EF4-FFF2-40B4-BE49-F238E27FC236}">
                <a16:creationId xmlns:a16="http://schemas.microsoft.com/office/drawing/2014/main" id="{ED68CD64-F48C-499F-A1D4-EC7B47294E38}"/>
              </a:ext>
              <a:ext uri="{C183D7F6-B498-43B3-948B-1728B52AA6E4}">
                <adec:decorative xmlns:adec="http://schemas.microsoft.com/office/drawing/2017/decorative" val="1"/>
              </a:ext>
            </a:extLst>
          </p:cNvPr>
          <p:cNvCxnSpPr>
            <a:cxnSpLocks/>
          </p:cNvCxnSpPr>
          <p:nvPr/>
        </p:nvCxnSpPr>
        <p:spPr>
          <a:xfrm rot="5400000" flipH="1" flipV="1">
            <a:off x="41707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Amazon Web Services</a:t>
            </a:r>
          </a:p>
        </p:txBody>
      </p:sp>
      <p:cxnSp>
        <p:nvCxnSpPr>
          <p:cNvPr id="1034" name="Connector: Elbow 1033">
            <a:extLst>
              <a:ext uri="{FF2B5EF4-FFF2-40B4-BE49-F238E27FC236}">
                <a16:creationId xmlns:a16="http://schemas.microsoft.com/office/drawing/2014/main" id="{C51D1460-6EC1-4BF0-B809-D87013F768C3}"/>
              </a:ext>
              <a:ext uri="{C183D7F6-B498-43B3-948B-1728B52AA6E4}">
                <adec:decorative xmlns:adec="http://schemas.microsoft.com/office/drawing/2017/decorative" val="1"/>
              </a:ext>
            </a:extLst>
          </p:cNvPr>
          <p:cNvCxnSpPr>
            <a:cxnSpLocks/>
            <a:stCxn id="1054" idx="3"/>
            <a:endCxn id="1057" idx="3"/>
          </p:cNvCxnSpPr>
          <p:nvPr/>
        </p:nvCxnSpPr>
        <p:spPr>
          <a:xfrm flipH="1" flipV="1">
            <a:off x="91088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4" name="Rectangle 1053">
            <a:extLst>
              <a:ext uri="{FF2B5EF4-FFF2-40B4-BE49-F238E27FC236}">
                <a16:creationId xmlns:a16="http://schemas.microsoft.com/office/drawing/2014/main" id="{6FAF7B71-3A96-46F2-86CB-C1655E057D3D}"/>
              </a:ext>
              <a:ext uri="{C183D7F6-B498-43B3-948B-1728B52AA6E4}">
                <adec:decorative xmlns:adec="http://schemas.microsoft.com/office/drawing/2017/decorative" val="1"/>
              </a:ext>
            </a:extLst>
          </p:cNvPr>
          <p:cNvSpPr/>
          <p:nvPr/>
        </p:nvSpPr>
        <p:spPr bwMode="auto">
          <a:xfrm>
            <a:off x="77794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5" name="TextBox 1054">
            <a:extLst>
              <a:ext uri="{FF2B5EF4-FFF2-40B4-BE49-F238E27FC236}">
                <a16:creationId xmlns:a16="http://schemas.microsoft.com/office/drawing/2014/main" id="{F55BD597-E25F-4988-92C8-55719FA253FC}"/>
              </a:ext>
              <a:ext uri="{C183D7F6-B498-43B3-948B-1728B52AA6E4}">
                <adec:decorative xmlns:adec="http://schemas.microsoft.com/office/drawing/2017/decorative" val="1"/>
              </a:ext>
            </a:extLst>
          </p:cNvPr>
          <p:cNvSpPr txBox="1"/>
          <p:nvPr/>
        </p:nvSpPr>
        <p:spPr>
          <a:xfrm>
            <a:off x="79261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56" name="Straight Connector 1055">
            <a:extLst>
              <a:ext uri="{FF2B5EF4-FFF2-40B4-BE49-F238E27FC236}">
                <a16:creationId xmlns:a16="http://schemas.microsoft.com/office/drawing/2014/main" id="{8A856A69-5DC4-41D2-B12F-10A1A553FE3D}"/>
              </a:ext>
              <a:ext uri="{C183D7F6-B498-43B3-948B-1728B52AA6E4}">
                <adec:decorative xmlns:adec="http://schemas.microsoft.com/office/drawing/2017/decorative" val="1"/>
              </a:ext>
            </a:extLst>
          </p:cNvPr>
          <p:cNvCxnSpPr>
            <a:cxnSpLocks/>
            <a:endCxn id="1055" idx="2"/>
          </p:cNvCxnSpPr>
          <p:nvPr/>
        </p:nvCxnSpPr>
        <p:spPr>
          <a:xfrm flipH="1" flipV="1">
            <a:off x="8437492" y="5258591"/>
            <a:ext cx="774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EFA46F21-025A-422C-9235-A42B35F903F0}"/>
              </a:ext>
              <a:ext uri="{C183D7F6-B498-43B3-948B-1728B52AA6E4}">
                <adec:decorative xmlns:adec="http://schemas.microsoft.com/office/drawing/2017/decorative" val="1"/>
              </a:ext>
            </a:extLst>
          </p:cNvPr>
          <p:cNvSpPr/>
          <p:nvPr/>
        </p:nvSpPr>
        <p:spPr bwMode="auto">
          <a:xfrm>
            <a:off x="77772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8" name="TextBox 1057">
            <a:extLst>
              <a:ext uri="{FF2B5EF4-FFF2-40B4-BE49-F238E27FC236}">
                <a16:creationId xmlns:a16="http://schemas.microsoft.com/office/drawing/2014/main" id="{DFE1B906-1658-49AA-B0CD-3D96D07C295D}"/>
              </a:ext>
              <a:ext uri="{C183D7F6-B498-43B3-948B-1728B52AA6E4}">
                <adec:decorative xmlns:adec="http://schemas.microsoft.com/office/drawing/2017/decorative" val="1"/>
              </a:ext>
            </a:extLst>
          </p:cNvPr>
          <p:cNvSpPr txBox="1"/>
          <p:nvPr/>
        </p:nvSpPr>
        <p:spPr>
          <a:xfrm>
            <a:off x="77466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1" name="Group 10">
            <a:extLst>
              <a:ext uri="{FF2B5EF4-FFF2-40B4-BE49-F238E27FC236}">
                <a16:creationId xmlns:a16="http://schemas.microsoft.com/office/drawing/2014/main" id="{8A407E17-87CD-399E-4074-BF772E8B8077}"/>
              </a:ext>
              <a:ext uri="{C183D7F6-B498-43B3-948B-1728B52AA6E4}">
                <adec:decorative xmlns:adec="http://schemas.microsoft.com/office/drawing/2017/decorative" val="1"/>
              </a:ext>
            </a:extLst>
          </p:cNvPr>
          <p:cNvGrpSpPr/>
          <p:nvPr/>
        </p:nvGrpSpPr>
        <p:grpSpPr>
          <a:xfrm>
            <a:off x="8127733" y="3883181"/>
            <a:ext cx="599974" cy="274320"/>
            <a:chOff x="8127733" y="3883181"/>
            <a:chExt cx="599974" cy="274320"/>
          </a:xfrm>
        </p:grpSpPr>
        <p:pic>
          <p:nvPicPr>
            <p:cNvPr id="1067" name="Graphic 1066">
              <a:extLst>
                <a:ext uri="{FF2B5EF4-FFF2-40B4-BE49-F238E27FC236}">
                  <a16:creationId xmlns:a16="http://schemas.microsoft.com/office/drawing/2014/main" id="{E7C6A988-CBCF-48E5-876C-C98D3EE5261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53387" y="3883181"/>
              <a:ext cx="274320" cy="274320"/>
            </a:xfrm>
            <a:prstGeom prst="rect">
              <a:avLst/>
            </a:prstGeom>
          </p:spPr>
        </p:pic>
        <p:pic>
          <p:nvPicPr>
            <p:cNvPr id="1068" name="Graphic 1067">
              <a:extLst>
                <a:ext uri="{FF2B5EF4-FFF2-40B4-BE49-F238E27FC236}">
                  <a16:creationId xmlns:a16="http://schemas.microsoft.com/office/drawing/2014/main" id="{3C2AEC1D-8C4A-4B0C-86C4-F48903F512A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27733" y="3883181"/>
              <a:ext cx="274320" cy="274320"/>
            </a:xfrm>
            <a:prstGeom prst="rect">
              <a:avLst/>
            </a:prstGeom>
          </p:spPr>
        </p:pic>
      </p:grpSp>
      <p:cxnSp>
        <p:nvCxnSpPr>
          <p:cNvPr id="1060" name="Straight Connector 1059">
            <a:extLst>
              <a:ext uri="{FF2B5EF4-FFF2-40B4-BE49-F238E27FC236}">
                <a16:creationId xmlns:a16="http://schemas.microsoft.com/office/drawing/2014/main" id="{F1D848D2-7768-453F-A08F-4A29E635EFB8}"/>
              </a:ext>
              <a:ext uri="{C183D7F6-B498-43B3-948B-1728B52AA6E4}">
                <adec:decorative xmlns:adec="http://schemas.microsoft.com/office/drawing/2017/decorative" val="1"/>
              </a:ext>
            </a:extLst>
          </p:cNvPr>
          <p:cNvCxnSpPr>
            <a:cxnSpLocks/>
            <a:stCxn id="1054" idx="0"/>
            <a:endCxn id="1058" idx="2"/>
          </p:cNvCxnSpPr>
          <p:nvPr/>
        </p:nvCxnSpPr>
        <p:spPr>
          <a:xfrm flipH="1" flipV="1">
            <a:off x="84196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660C62B-D037-DFD3-A80A-CE1F3A2F708A}"/>
              </a:ext>
              <a:ext uri="{C183D7F6-B498-43B3-948B-1728B52AA6E4}">
                <adec:decorative xmlns:adec="http://schemas.microsoft.com/office/drawing/2017/decorative" val="1"/>
              </a:ext>
            </a:extLst>
          </p:cNvPr>
          <p:cNvGrpSpPr/>
          <p:nvPr/>
        </p:nvGrpSpPr>
        <p:grpSpPr>
          <a:xfrm>
            <a:off x="7758073" y="3129610"/>
            <a:ext cx="1346180" cy="464011"/>
            <a:chOff x="7758073" y="3129610"/>
            <a:chExt cx="1346180" cy="464011"/>
          </a:xfrm>
        </p:grpSpPr>
        <p:grpSp>
          <p:nvGrpSpPr>
            <p:cNvPr id="1063" name="Group 1062">
              <a:extLst>
                <a:ext uri="{FF2B5EF4-FFF2-40B4-BE49-F238E27FC236}">
                  <a16:creationId xmlns:a16="http://schemas.microsoft.com/office/drawing/2014/main" id="{4AC90BA7-8A63-40DD-BE8C-6C725BFFE4DF}"/>
                </a:ext>
              </a:extLst>
            </p:cNvPr>
            <p:cNvGrpSpPr/>
            <p:nvPr/>
          </p:nvGrpSpPr>
          <p:grpSpPr>
            <a:xfrm>
              <a:off x="7758073" y="3129610"/>
              <a:ext cx="1346180" cy="464011"/>
              <a:chOff x="3294774" y="3932321"/>
              <a:chExt cx="1346180" cy="464011"/>
            </a:xfrm>
          </p:grpSpPr>
          <p:sp>
            <p:nvSpPr>
              <p:cNvPr id="1065" name="Rectangle 1064">
                <a:extLst>
                  <a:ext uri="{FF2B5EF4-FFF2-40B4-BE49-F238E27FC236}">
                    <a16:creationId xmlns:a16="http://schemas.microsoft.com/office/drawing/2014/main" id="{D54027F4-B302-47D2-B653-4391787B80AA}"/>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6" name="TextBox 1065">
                <a:extLst>
                  <a:ext uri="{FF2B5EF4-FFF2-40B4-BE49-F238E27FC236}">
                    <a16:creationId xmlns:a16="http://schemas.microsoft.com/office/drawing/2014/main" id="{B87673F5-F56D-4227-B00F-E2C9315ECFB3}"/>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064" name="Graphic 1063">
              <a:extLst>
                <a:ext uri="{FF2B5EF4-FFF2-40B4-BE49-F238E27FC236}">
                  <a16:creationId xmlns:a16="http://schemas.microsoft.com/office/drawing/2014/main" id="{79CF1E25-B88E-4538-9B0D-4C1A66D9F1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01974" y="3156962"/>
              <a:ext cx="274320" cy="274320"/>
            </a:xfrm>
            <a:prstGeom prst="rect">
              <a:avLst/>
            </a:prstGeom>
          </p:spPr>
        </p:pic>
      </p:grpSp>
      <p:cxnSp>
        <p:nvCxnSpPr>
          <p:cNvPr id="1062" name="Straight Connector 1061">
            <a:extLst>
              <a:ext uri="{FF2B5EF4-FFF2-40B4-BE49-F238E27FC236}">
                <a16:creationId xmlns:a16="http://schemas.microsoft.com/office/drawing/2014/main" id="{C720FE99-4102-48B1-8939-6B35F31B1251}"/>
              </a:ext>
              <a:ext uri="{C183D7F6-B498-43B3-948B-1728B52AA6E4}">
                <adec:decorative xmlns:adec="http://schemas.microsoft.com/office/drawing/2017/decorative" val="1"/>
              </a:ext>
            </a:extLst>
          </p:cNvPr>
          <p:cNvCxnSpPr>
            <a:cxnSpLocks/>
            <a:stCxn id="1057" idx="0"/>
          </p:cNvCxnSpPr>
          <p:nvPr/>
        </p:nvCxnSpPr>
        <p:spPr>
          <a:xfrm flipH="1" flipV="1">
            <a:off x="84311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6" name="Graphic 1035">
            <a:extLst>
              <a:ext uri="{FF2B5EF4-FFF2-40B4-BE49-F238E27FC236}">
                <a16:creationId xmlns:a16="http://schemas.microsoft.com/office/drawing/2014/main" id="{62C40F41-C113-4D7F-9511-D3E325EB77D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83114" y="4638601"/>
            <a:ext cx="272606" cy="272606"/>
          </a:xfrm>
          <a:prstGeom prst="rect">
            <a:avLst/>
          </a:prstGeom>
        </p:spPr>
      </p:pic>
      <p:sp>
        <p:nvSpPr>
          <p:cNvPr id="1037" name="TextBox 1036">
            <a:extLst>
              <a:ext uri="{FF2B5EF4-FFF2-40B4-BE49-F238E27FC236}">
                <a16:creationId xmlns:a16="http://schemas.microsoft.com/office/drawing/2014/main" id="{2466494C-1B38-4024-AA6C-F51918934E5E}"/>
              </a:ext>
              <a:ext uri="{C183D7F6-B498-43B3-948B-1728B52AA6E4}">
                <adec:decorative xmlns:adec="http://schemas.microsoft.com/office/drawing/2017/decorative" val="1"/>
              </a:ext>
            </a:extLst>
          </p:cNvPr>
          <p:cNvSpPr txBox="1"/>
          <p:nvPr/>
        </p:nvSpPr>
        <p:spPr>
          <a:xfrm>
            <a:off x="83513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38" name="Connector: Elbow 1037">
            <a:extLst>
              <a:ext uri="{FF2B5EF4-FFF2-40B4-BE49-F238E27FC236}">
                <a16:creationId xmlns:a16="http://schemas.microsoft.com/office/drawing/2014/main" id="{575DAECD-08BF-4582-818A-7D2D4767D3DD}"/>
              </a:ext>
              <a:ext uri="{C183D7F6-B498-43B3-948B-1728B52AA6E4}">
                <adec:decorative xmlns:adec="http://schemas.microsoft.com/office/drawing/2017/decorative" val="1"/>
              </a:ext>
            </a:extLst>
          </p:cNvPr>
          <p:cNvCxnSpPr>
            <a:cxnSpLocks/>
          </p:cNvCxnSpPr>
          <p:nvPr/>
        </p:nvCxnSpPr>
        <p:spPr>
          <a:xfrm flipH="1" flipV="1">
            <a:off x="91088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C2F2C8B-E011-274F-78F3-E59EDD8A6453}"/>
              </a:ext>
              <a:ext uri="{C183D7F6-B498-43B3-948B-1728B52AA6E4}">
                <adec:decorative xmlns:adec="http://schemas.microsoft.com/office/drawing/2017/decorative" val="1"/>
              </a:ext>
            </a:extLst>
          </p:cNvPr>
          <p:cNvGrpSpPr/>
          <p:nvPr/>
        </p:nvGrpSpPr>
        <p:grpSpPr>
          <a:xfrm>
            <a:off x="7593339" y="5263386"/>
            <a:ext cx="695535" cy="205828"/>
            <a:chOff x="7593339" y="5263386"/>
            <a:chExt cx="695535" cy="205828"/>
          </a:xfrm>
        </p:grpSpPr>
        <p:pic>
          <p:nvPicPr>
            <p:cNvPr id="1048" name="Graphic 1047">
              <a:extLst>
                <a:ext uri="{FF2B5EF4-FFF2-40B4-BE49-F238E27FC236}">
                  <a16:creationId xmlns:a16="http://schemas.microsoft.com/office/drawing/2014/main" id="{9396712F-0B66-4B94-9FCB-871AA4C704A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36901" y="5268046"/>
              <a:ext cx="207264" cy="201168"/>
            </a:xfrm>
            <a:prstGeom prst="rect">
              <a:avLst/>
            </a:prstGeom>
          </p:spPr>
        </p:pic>
        <p:pic>
          <p:nvPicPr>
            <p:cNvPr id="1049" name="Graphic 1048">
              <a:extLst>
                <a:ext uri="{FF2B5EF4-FFF2-40B4-BE49-F238E27FC236}">
                  <a16:creationId xmlns:a16="http://schemas.microsoft.com/office/drawing/2014/main" id="{40202023-E33B-488B-89E9-4954AFDC0ED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593339" y="5268603"/>
              <a:ext cx="206117" cy="200055"/>
            </a:xfrm>
            <a:prstGeom prst="rect">
              <a:avLst/>
            </a:prstGeom>
          </p:spPr>
        </p:pic>
        <p:pic>
          <p:nvPicPr>
            <p:cNvPr id="1050" name="Graphic 1049">
              <a:extLst>
                <a:ext uri="{FF2B5EF4-FFF2-40B4-BE49-F238E27FC236}">
                  <a16:creationId xmlns:a16="http://schemas.microsoft.com/office/drawing/2014/main" id="{E52623B0-6A4C-4C21-9E06-8A58040A7C9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1610" y="5263386"/>
              <a:ext cx="207264" cy="201168"/>
            </a:xfrm>
            <a:prstGeom prst="rect">
              <a:avLst/>
            </a:prstGeom>
          </p:spPr>
        </p:pic>
      </p:grpSp>
      <p:grpSp>
        <p:nvGrpSpPr>
          <p:cNvPr id="12" name="Group 11">
            <a:extLst>
              <a:ext uri="{FF2B5EF4-FFF2-40B4-BE49-F238E27FC236}">
                <a16:creationId xmlns:a16="http://schemas.microsoft.com/office/drawing/2014/main" id="{866505B9-D5DC-7737-E9D2-166B5CA6A23F}"/>
              </a:ext>
              <a:ext uri="{C183D7F6-B498-43B3-948B-1728B52AA6E4}">
                <adec:decorative xmlns:adec="http://schemas.microsoft.com/office/drawing/2017/decorative" val="1"/>
              </a:ext>
            </a:extLst>
          </p:cNvPr>
          <p:cNvGrpSpPr/>
          <p:nvPr/>
        </p:nvGrpSpPr>
        <p:grpSpPr>
          <a:xfrm>
            <a:off x="7941780" y="4687475"/>
            <a:ext cx="977696" cy="275562"/>
            <a:chOff x="7941780" y="4687475"/>
            <a:chExt cx="977696" cy="275562"/>
          </a:xfrm>
        </p:grpSpPr>
        <p:pic>
          <p:nvPicPr>
            <p:cNvPr id="1045" name="Graphic 1044">
              <a:extLst>
                <a:ext uri="{FF2B5EF4-FFF2-40B4-BE49-F238E27FC236}">
                  <a16:creationId xmlns:a16="http://schemas.microsoft.com/office/drawing/2014/main" id="{E1A1AD6F-D0AC-4AC1-AAA7-CBC955A0D3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941780" y="4688717"/>
              <a:ext cx="274320" cy="274320"/>
            </a:xfrm>
            <a:prstGeom prst="rect">
              <a:avLst/>
            </a:prstGeom>
          </p:spPr>
        </p:pic>
        <p:pic>
          <p:nvPicPr>
            <p:cNvPr id="1046" name="Graphic 1045">
              <a:extLst>
                <a:ext uri="{FF2B5EF4-FFF2-40B4-BE49-F238E27FC236}">
                  <a16:creationId xmlns:a16="http://schemas.microsoft.com/office/drawing/2014/main" id="{FA2228ED-EEAC-4DE4-9C6B-347D3FD71B0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93468" y="4688096"/>
              <a:ext cx="274320" cy="274320"/>
            </a:xfrm>
            <a:prstGeom prst="rect">
              <a:avLst/>
            </a:prstGeom>
          </p:spPr>
        </p:pic>
        <p:pic>
          <p:nvPicPr>
            <p:cNvPr id="1047" name="Graphic 1046">
              <a:extLst>
                <a:ext uri="{FF2B5EF4-FFF2-40B4-BE49-F238E27FC236}">
                  <a16:creationId xmlns:a16="http://schemas.microsoft.com/office/drawing/2014/main" id="{29910B56-2D4A-4372-8A42-C2329B143A0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45156" y="4687475"/>
              <a:ext cx="274320" cy="274320"/>
            </a:xfrm>
            <a:prstGeom prst="rect">
              <a:avLst/>
            </a:prstGeom>
          </p:spPr>
        </p:pic>
      </p:grpSp>
      <p:cxnSp>
        <p:nvCxnSpPr>
          <p:cNvPr id="1041" name="Connector: Elbow 1040">
            <a:extLst>
              <a:ext uri="{FF2B5EF4-FFF2-40B4-BE49-F238E27FC236}">
                <a16:creationId xmlns:a16="http://schemas.microsoft.com/office/drawing/2014/main" id="{B3884E61-AC55-4D8A-B76F-4A59EEC0749E}"/>
              </a:ext>
              <a:ext uri="{C183D7F6-B498-43B3-948B-1728B52AA6E4}">
                <adec:decorative xmlns:adec="http://schemas.microsoft.com/office/drawing/2017/decorative" val="1"/>
              </a:ext>
            </a:extLst>
          </p:cNvPr>
          <p:cNvCxnSpPr>
            <a:cxnSpLocks/>
          </p:cNvCxnSpPr>
          <p:nvPr/>
        </p:nvCxnSpPr>
        <p:spPr>
          <a:xfrm flipH="1" flipV="1">
            <a:off x="90868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885F17A6-0D70-413B-BC9C-E4D579F68ACB}"/>
              </a:ext>
              <a:ext uri="{C183D7F6-B498-43B3-948B-1728B52AA6E4}">
                <adec:decorative xmlns:adec="http://schemas.microsoft.com/office/drawing/2017/decorative" val="1"/>
              </a:ext>
            </a:extLst>
          </p:cNvPr>
          <p:cNvSpPr txBox="1"/>
          <p:nvPr/>
        </p:nvSpPr>
        <p:spPr>
          <a:xfrm>
            <a:off x="84260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44" name="Connector: Elbow 1043">
            <a:extLst>
              <a:ext uri="{FF2B5EF4-FFF2-40B4-BE49-F238E27FC236}">
                <a16:creationId xmlns:a16="http://schemas.microsoft.com/office/drawing/2014/main" id="{7D9C8EAF-CE65-4DF3-930B-B87E2F851B65}"/>
              </a:ext>
              <a:ext uri="{C183D7F6-B498-43B3-948B-1728B52AA6E4}">
                <adec:decorative xmlns:adec="http://schemas.microsoft.com/office/drawing/2017/decorative" val="1"/>
              </a:ext>
            </a:extLst>
          </p:cNvPr>
          <p:cNvCxnSpPr>
            <a:cxnSpLocks/>
          </p:cNvCxnSpPr>
          <p:nvPr/>
        </p:nvCxnSpPr>
        <p:spPr>
          <a:xfrm rot="5400000" flipH="1" flipV="1">
            <a:off x="65538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Google Cloud Platform</a:t>
            </a:r>
          </a:p>
        </p:txBody>
      </p:sp>
      <p:cxnSp>
        <p:nvCxnSpPr>
          <p:cNvPr id="1076" name="Connector: Elbow 1075">
            <a:extLst>
              <a:ext uri="{FF2B5EF4-FFF2-40B4-BE49-F238E27FC236}">
                <a16:creationId xmlns:a16="http://schemas.microsoft.com/office/drawing/2014/main" id="{90FD4D5F-4F20-41C7-9859-7F48DC05D223}"/>
              </a:ext>
              <a:ext uri="{C183D7F6-B498-43B3-948B-1728B52AA6E4}">
                <adec:decorative xmlns:adec="http://schemas.microsoft.com/office/drawing/2017/decorative" val="1"/>
              </a:ext>
            </a:extLst>
          </p:cNvPr>
          <p:cNvCxnSpPr>
            <a:cxnSpLocks/>
            <a:stCxn id="1096" idx="3"/>
            <a:endCxn id="1099" idx="3"/>
          </p:cNvCxnSpPr>
          <p:nvPr/>
        </p:nvCxnSpPr>
        <p:spPr>
          <a:xfrm flipH="1" flipV="1">
            <a:off x="114919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05A1A19C-3BB5-462D-9866-1324A9ECCA15}"/>
              </a:ext>
              <a:ext uri="{C183D7F6-B498-43B3-948B-1728B52AA6E4}">
                <adec:decorative xmlns:adec="http://schemas.microsoft.com/office/drawing/2017/decorative" val="1"/>
              </a:ext>
            </a:extLst>
          </p:cNvPr>
          <p:cNvSpPr/>
          <p:nvPr/>
        </p:nvSpPr>
        <p:spPr bwMode="auto">
          <a:xfrm>
            <a:off x="101625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97" name="TextBox 1096">
            <a:extLst>
              <a:ext uri="{FF2B5EF4-FFF2-40B4-BE49-F238E27FC236}">
                <a16:creationId xmlns:a16="http://schemas.microsoft.com/office/drawing/2014/main" id="{A4A33067-166E-49A5-98B9-FCFD7B01841D}"/>
              </a:ext>
              <a:ext uri="{C183D7F6-B498-43B3-948B-1728B52AA6E4}">
                <adec:decorative xmlns:adec="http://schemas.microsoft.com/office/drawing/2017/decorative" val="1"/>
              </a:ext>
            </a:extLst>
          </p:cNvPr>
          <p:cNvSpPr txBox="1"/>
          <p:nvPr/>
        </p:nvSpPr>
        <p:spPr>
          <a:xfrm>
            <a:off x="103092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98" name="Straight Connector 1097">
            <a:extLst>
              <a:ext uri="{FF2B5EF4-FFF2-40B4-BE49-F238E27FC236}">
                <a16:creationId xmlns:a16="http://schemas.microsoft.com/office/drawing/2014/main" id="{99073DF4-F328-4557-82FB-04F0B61B8620}"/>
              </a:ext>
              <a:ext uri="{C183D7F6-B498-43B3-948B-1728B52AA6E4}">
                <adec:decorative xmlns:adec="http://schemas.microsoft.com/office/drawing/2017/decorative" val="1"/>
              </a:ext>
            </a:extLst>
          </p:cNvPr>
          <p:cNvCxnSpPr>
            <a:cxnSpLocks/>
            <a:stCxn id="1093" idx="0"/>
            <a:endCxn id="1097" idx="2"/>
          </p:cNvCxnSpPr>
          <p:nvPr/>
        </p:nvCxnSpPr>
        <p:spPr>
          <a:xfrm flipH="1" flipV="1">
            <a:off x="10820592" y="5258591"/>
            <a:ext cx="774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9" name="Rectangle 1098">
            <a:extLst>
              <a:ext uri="{FF2B5EF4-FFF2-40B4-BE49-F238E27FC236}">
                <a16:creationId xmlns:a16="http://schemas.microsoft.com/office/drawing/2014/main" id="{98510BE0-1F25-4FD3-957E-D1E85D60FA4A}"/>
              </a:ext>
              <a:ext uri="{C183D7F6-B498-43B3-948B-1728B52AA6E4}">
                <adec:decorative xmlns:adec="http://schemas.microsoft.com/office/drawing/2017/decorative" val="1"/>
              </a:ext>
            </a:extLst>
          </p:cNvPr>
          <p:cNvSpPr/>
          <p:nvPr/>
        </p:nvSpPr>
        <p:spPr bwMode="auto">
          <a:xfrm>
            <a:off x="101603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00" name="TextBox 1099">
            <a:extLst>
              <a:ext uri="{FF2B5EF4-FFF2-40B4-BE49-F238E27FC236}">
                <a16:creationId xmlns:a16="http://schemas.microsoft.com/office/drawing/2014/main" id="{8E59CF6B-37D5-44DC-AFB0-195E5D3BC7FE}"/>
              </a:ext>
              <a:ext uri="{C183D7F6-B498-43B3-948B-1728B52AA6E4}">
                <adec:decorative xmlns:adec="http://schemas.microsoft.com/office/drawing/2017/decorative" val="1"/>
              </a:ext>
            </a:extLst>
          </p:cNvPr>
          <p:cNvSpPr txBox="1"/>
          <p:nvPr/>
        </p:nvSpPr>
        <p:spPr>
          <a:xfrm>
            <a:off x="101297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83067A9-B3CA-48FA-2715-D22241F6E7AA}"/>
              </a:ext>
              <a:ext uri="{C183D7F6-B498-43B3-948B-1728B52AA6E4}">
                <adec:decorative xmlns:adec="http://schemas.microsoft.com/office/drawing/2017/decorative" val="1"/>
              </a:ext>
            </a:extLst>
          </p:cNvPr>
          <p:cNvGrpSpPr/>
          <p:nvPr/>
        </p:nvGrpSpPr>
        <p:grpSpPr>
          <a:xfrm>
            <a:off x="10510833" y="3883181"/>
            <a:ext cx="599974" cy="274320"/>
            <a:chOff x="10510833" y="3883181"/>
            <a:chExt cx="599974" cy="274320"/>
          </a:xfrm>
        </p:grpSpPr>
        <p:pic>
          <p:nvPicPr>
            <p:cNvPr id="1109" name="Graphic 1108">
              <a:extLst>
                <a:ext uri="{FF2B5EF4-FFF2-40B4-BE49-F238E27FC236}">
                  <a16:creationId xmlns:a16="http://schemas.microsoft.com/office/drawing/2014/main" id="{868423FA-F10C-48BD-8462-9F1A59113A9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36487" y="3883181"/>
              <a:ext cx="274320" cy="274320"/>
            </a:xfrm>
            <a:prstGeom prst="rect">
              <a:avLst/>
            </a:prstGeom>
          </p:spPr>
        </p:pic>
        <p:pic>
          <p:nvPicPr>
            <p:cNvPr id="1110" name="Graphic 1109">
              <a:extLst>
                <a:ext uri="{FF2B5EF4-FFF2-40B4-BE49-F238E27FC236}">
                  <a16:creationId xmlns:a16="http://schemas.microsoft.com/office/drawing/2014/main" id="{259FC73E-1EC2-4EF1-81F4-D47C9C1EBBCB}"/>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0833" y="3883181"/>
              <a:ext cx="274320" cy="274320"/>
            </a:xfrm>
            <a:prstGeom prst="rect">
              <a:avLst/>
            </a:prstGeom>
          </p:spPr>
        </p:pic>
      </p:grpSp>
      <p:cxnSp>
        <p:nvCxnSpPr>
          <p:cNvPr id="1102" name="Straight Connector 1101">
            <a:extLst>
              <a:ext uri="{FF2B5EF4-FFF2-40B4-BE49-F238E27FC236}">
                <a16:creationId xmlns:a16="http://schemas.microsoft.com/office/drawing/2014/main" id="{ACFC5407-B80E-4FE3-8B4C-CE0B509295B2}"/>
              </a:ext>
              <a:ext uri="{C183D7F6-B498-43B3-948B-1728B52AA6E4}">
                <adec:decorative xmlns:adec="http://schemas.microsoft.com/office/drawing/2017/decorative" val="1"/>
              </a:ext>
            </a:extLst>
          </p:cNvPr>
          <p:cNvCxnSpPr>
            <a:cxnSpLocks/>
            <a:stCxn id="1096" idx="0"/>
            <a:endCxn id="1100" idx="2"/>
          </p:cNvCxnSpPr>
          <p:nvPr/>
        </p:nvCxnSpPr>
        <p:spPr>
          <a:xfrm flipH="1" flipV="1">
            <a:off x="108027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04C6B76-F562-CA53-F7A7-E8A98CF0973F}"/>
              </a:ext>
              <a:ext uri="{C183D7F6-B498-43B3-948B-1728B52AA6E4}">
                <adec:decorative xmlns:adec="http://schemas.microsoft.com/office/drawing/2017/decorative" val="1"/>
              </a:ext>
            </a:extLst>
          </p:cNvPr>
          <p:cNvGrpSpPr/>
          <p:nvPr/>
        </p:nvGrpSpPr>
        <p:grpSpPr>
          <a:xfrm>
            <a:off x="10141173" y="3129610"/>
            <a:ext cx="1346180" cy="464011"/>
            <a:chOff x="10141173" y="3129610"/>
            <a:chExt cx="1346180" cy="464011"/>
          </a:xfrm>
        </p:grpSpPr>
        <p:grpSp>
          <p:nvGrpSpPr>
            <p:cNvPr id="1105" name="Group 1104">
              <a:extLst>
                <a:ext uri="{FF2B5EF4-FFF2-40B4-BE49-F238E27FC236}">
                  <a16:creationId xmlns:a16="http://schemas.microsoft.com/office/drawing/2014/main" id="{B59B9539-66DD-43DF-9AC5-7FF13EA5EFFD}"/>
                </a:ext>
              </a:extLst>
            </p:cNvPr>
            <p:cNvGrpSpPr/>
            <p:nvPr/>
          </p:nvGrpSpPr>
          <p:grpSpPr>
            <a:xfrm>
              <a:off x="10141173" y="3129610"/>
              <a:ext cx="1346180" cy="464011"/>
              <a:chOff x="3294774" y="3932321"/>
              <a:chExt cx="1346180" cy="464011"/>
            </a:xfrm>
          </p:grpSpPr>
          <p:sp>
            <p:nvSpPr>
              <p:cNvPr id="1107" name="Rectangle 1106">
                <a:extLst>
                  <a:ext uri="{FF2B5EF4-FFF2-40B4-BE49-F238E27FC236}">
                    <a16:creationId xmlns:a16="http://schemas.microsoft.com/office/drawing/2014/main" id="{A4A1610E-9404-4ED6-AABD-AFC3CD7D581D}"/>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08" name="TextBox 1107">
                <a:extLst>
                  <a:ext uri="{FF2B5EF4-FFF2-40B4-BE49-F238E27FC236}">
                    <a16:creationId xmlns:a16="http://schemas.microsoft.com/office/drawing/2014/main" id="{98779612-FE7E-4E2F-A2CE-F2BBEE38F6BE}"/>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pic>
          <p:nvPicPr>
            <p:cNvPr id="1106" name="Graphic 1105">
              <a:extLst>
                <a:ext uri="{FF2B5EF4-FFF2-40B4-BE49-F238E27FC236}">
                  <a16:creationId xmlns:a16="http://schemas.microsoft.com/office/drawing/2014/main" id="{D2FE8B27-FC1D-484B-82C6-B779EDBBB33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85074" y="3156962"/>
              <a:ext cx="274320" cy="274320"/>
            </a:xfrm>
            <a:prstGeom prst="rect">
              <a:avLst/>
            </a:prstGeom>
          </p:spPr>
        </p:pic>
      </p:grpSp>
      <p:cxnSp>
        <p:nvCxnSpPr>
          <p:cNvPr id="1104" name="Straight Connector 1103">
            <a:extLst>
              <a:ext uri="{FF2B5EF4-FFF2-40B4-BE49-F238E27FC236}">
                <a16:creationId xmlns:a16="http://schemas.microsoft.com/office/drawing/2014/main" id="{FF853EC8-BAA8-451F-BC8B-5189F7121E7F}"/>
              </a:ext>
              <a:ext uri="{C183D7F6-B498-43B3-948B-1728B52AA6E4}">
                <adec:decorative xmlns:adec="http://schemas.microsoft.com/office/drawing/2017/decorative" val="1"/>
              </a:ext>
            </a:extLst>
          </p:cNvPr>
          <p:cNvCxnSpPr>
            <a:cxnSpLocks/>
            <a:stCxn id="1099" idx="0"/>
          </p:cNvCxnSpPr>
          <p:nvPr/>
        </p:nvCxnSpPr>
        <p:spPr>
          <a:xfrm flipH="1" flipV="1">
            <a:off x="10814263" y="3593621"/>
            <a:ext cx="11899"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78" name="Graphic 1077">
            <a:extLst>
              <a:ext uri="{FF2B5EF4-FFF2-40B4-BE49-F238E27FC236}">
                <a16:creationId xmlns:a16="http://schemas.microsoft.com/office/drawing/2014/main" id="{42EDA4EA-5906-4A5E-BADF-44DF7235599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566214" y="4638601"/>
            <a:ext cx="272606" cy="272606"/>
          </a:xfrm>
          <a:prstGeom prst="rect">
            <a:avLst/>
          </a:prstGeom>
        </p:spPr>
      </p:pic>
      <p:sp>
        <p:nvSpPr>
          <p:cNvPr id="1079" name="TextBox 1078">
            <a:extLst>
              <a:ext uri="{FF2B5EF4-FFF2-40B4-BE49-F238E27FC236}">
                <a16:creationId xmlns:a16="http://schemas.microsoft.com/office/drawing/2014/main" id="{E3A00279-1CF5-4190-A95D-18277C8C729E}"/>
              </a:ext>
              <a:ext uri="{C183D7F6-B498-43B3-948B-1728B52AA6E4}">
                <adec:decorative xmlns:adec="http://schemas.microsoft.com/office/drawing/2017/decorative" val="1"/>
              </a:ext>
            </a:extLst>
          </p:cNvPr>
          <p:cNvSpPr txBox="1"/>
          <p:nvPr/>
        </p:nvSpPr>
        <p:spPr>
          <a:xfrm>
            <a:off x="107344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80" name="Connector: Elbow 1079">
            <a:extLst>
              <a:ext uri="{FF2B5EF4-FFF2-40B4-BE49-F238E27FC236}">
                <a16:creationId xmlns:a16="http://schemas.microsoft.com/office/drawing/2014/main" id="{EC8BE124-807A-45D7-867D-873DCEB00464}"/>
              </a:ext>
              <a:ext uri="{C183D7F6-B498-43B3-948B-1728B52AA6E4}">
                <adec:decorative xmlns:adec="http://schemas.microsoft.com/office/drawing/2017/decorative" val="1"/>
              </a:ext>
            </a:extLst>
          </p:cNvPr>
          <p:cNvCxnSpPr>
            <a:cxnSpLocks/>
          </p:cNvCxnSpPr>
          <p:nvPr/>
        </p:nvCxnSpPr>
        <p:spPr>
          <a:xfrm flipH="1" flipV="1">
            <a:off x="114919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BC87DD9-260B-D837-D71E-80BEE374B64C}"/>
              </a:ext>
              <a:ext uri="{C183D7F6-B498-43B3-948B-1728B52AA6E4}">
                <adec:decorative xmlns:adec="http://schemas.microsoft.com/office/drawing/2017/decorative" val="1"/>
              </a:ext>
            </a:extLst>
          </p:cNvPr>
          <p:cNvGrpSpPr/>
          <p:nvPr/>
        </p:nvGrpSpPr>
        <p:grpSpPr>
          <a:xfrm>
            <a:off x="9976439" y="5263386"/>
            <a:ext cx="695535" cy="205828"/>
            <a:chOff x="9976439" y="5263386"/>
            <a:chExt cx="695535" cy="205828"/>
          </a:xfrm>
        </p:grpSpPr>
        <p:pic>
          <p:nvPicPr>
            <p:cNvPr id="1090" name="Graphic 1089">
              <a:extLst>
                <a:ext uri="{FF2B5EF4-FFF2-40B4-BE49-F238E27FC236}">
                  <a16:creationId xmlns:a16="http://schemas.microsoft.com/office/drawing/2014/main" id="{D65B25E9-822F-4E7E-8B6B-D37DC60F677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0001" y="5268046"/>
              <a:ext cx="207264" cy="201168"/>
            </a:xfrm>
            <a:prstGeom prst="rect">
              <a:avLst/>
            </a:prstGeom>
          </p:spPr>
        </p:pic>
        <p:pic>
          <p:nvPicPr>
            <p:cNvPr id="1091" name="Graphic 1090">
              <a:extLst>
                <a:ext uri="{FF2B5EF4-FFF2-40B4-BE49-F238E27FC236}">
                  <a16:creationId xmlns:a16="http://schemas.microsoft.com/office/drawing/2014/main" id="{4E406124-1A29-4CF1-B90C-F62CC9EEEEC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76439" y="5268603"/>
              <a:ext cx="206117" cy="200055"/>
            </a:xfrm>
            <a:prstGeom prst="rect">
              <a:avLst/>
            </a:prstGeom>
          </p:spPr>
        </p:pic>
        <p:pic>
          <p:nvPicPr>
            <p:cNvPr id="1092" name="Graphic 1091">
              <a:extLst>
                <a:ext uri="{FF2B5EF4-FFF2-40B4-BE49-F238E27FC236}">
                  <a16:creationId xmlns:a16="http://schemas.microsoft.com/office/drawing/2014/main" id="{54A692AA-1327-4740-8470-FA3FCB933CE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64710" y="5263386"/>
              <a:ext cx="207264" cy="201168"/>
            </a:xfrm>
            <a:prstGeom prst="rect">
              <a:avLst/>
            </a:prstGeom>
          </p:spPr>
        </p:pic>
      </p:grpSp>
      <p:grpSp>
        <p:nvGrpSpPr>
          <p:cNvPr id="8" name="Group 7">
            <a:extLst>
              <a:ext uri="{FF2B5EF4-FFF2-40B4-BE49-F238E27FC236}">
                <a16:creationId xmlns:a16="http://schemas.microsoft.com/office/drawing/2014/main" id="{1E5D8534-8028-EB8F-9644-54A5196043D5}"/>
              </a:ext>
              <a:ext uri="{C183D7F6-B498-43B3-948B-1728B52AA6E4}">
                <adec:decorative xmlns:adec="http://schemas.microsoft.com/office/drawing/2017/decorative" val="1"/>
              </a:ext>
            </a:extLst>
          </p:cNvPr>
          <p:cNvGrpSpPr/>
          <p:nvPr/>
        </p:nvGrpSpPr>
        <p:grpSpPr>
          <a:xfrm>
            <a:off x="10324880" y="4687475"/>
            <a:ext cx="977696" cy="275562"/>
            <a:chOff x="10324880" y="4687475"/>
            <a:chExt cx="977696" cy="275562"/>
          </a:xfrm>
        </p:grpSpPr>
        <p:pic>
          <p:nvPicPr>
            <p:cNvPr id="1087" name="Graphic 1086">
              <a:extLst>
                <a:ext uri="{FF2B5EF4-FFF2-40B4-BE49-F238E27FC236}">
                  <a16:creationId xmlns:a16="http://schemas.microsoft.com/office/drawing/2014/main" id="{6453BA73-BD2C-45BB-BE4E-EE26575B218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324880" y="4688717"/>
              <a:ext cx="274320" cy="274320"/>
            </a:xfrm>
            <a:prstGeom prst="rect">
              <a:avLst/>
            </a:prstGeom>
          </p:spPr>
        </p:pic>
        <p:pic>
          <p:nvPicPr>
            <p:cNvPr id="1088" name="Graphic 1087">
              <a:extLst>
                <a:ext uri="{FF2B5EF4-FFF2-40B4-BE49-F238E27FC236}">
                  <a16:creationId xmlns:a16="http://schemas.microsoft.com/office/drawing/2014/main" id="{9F716214-4536-4389-8C74-AF9077D292E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76568" y="4688096"/>
              <a:ext cx="274320" cy="274320"/>
            </a:xfrm>
            <a:prstGeom prst="rect">
              <a:avLst/>
            </a:prstGeom>
          </p:spPr>
        </p:pic>
        <p:pic>
          <p:nvPicPr>
            <p:cNvPr id="1089" name="Graphic 1088">
              <a:extLst>
                <a:ext uri="{FF2B5EF4-FFF2-40B4-BE49-F238E27FC236}">
                  <a16:creationId xmlns:a16="http://schemas.microsoft.com/office/drawing/2014/main" id="{4092C20C-390D-45BA-9D8D-F1EADF3CF0E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8256" y="4687475"/>
              <a:ext cx="274320" cy="274320"/>
            </a:xfrm>
            <a:prstGeom prst="rect">
              <a:avLst/>
            </a:prstGeom>
          </p:spPr>
        </p:pic>
      </p:grpSp>
      <p:cxnSp>
        <p:nvCxnSpPr>
          <p:cNvPr id="1083" name="Connector: Elbow 1082">
            <a:extLst>
              <a:ext uri="{FF2B5EF4-FFF2-40B4-BE49-F238E27FC236}">
                <a16:creationId xmlns:a16="http://schemas.microsoft.com/office/drawing/2014/main" id="{691FDEE0-087F-4152-83E7-572E115FB4D3}"/>
              </a:ext>
              <a:ext uri="{C183D7F6-B498-43B3-948B-1728B52AA6E4}">
                <adec:decorative xmlns:adec="http://schemas.microsoft.com/office/drawing/2017/decorative" val="1"/>
              </a:ext>
            </a:extLst>
          </p:cNvPr>
          <p:cNvCxnSpPr>
            <a:cxnSpLocks/>
          </p:cNvCxnSpPr>
          <p:nvPr/>
        </p:nvCxnSpPr>
        <p:spPr>
          <a:xfrm flipH="1" flipV="1">
            <a:off x="114699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279C1CFF-52D9-4AB9-9810-B4D66C6E6E1B}"/>
              </a:ext>
              <a:ext uri="{C183D7F6-B498-43B3-948B-1728B52AA6E4}">
                <adec:decorative xmlns:adec="http://schemas.microsoft.com/office/drawing/2017/decorative" val="1"/>
              </a:ext>
            </a:extLst>
          </p:cNvPr>
          <p:cNvSpPr txBox="1"/>
          <p:nvPr/>
        </p:nvSpPr>
        <p:spPr>
          <a:xfrm>
            <a:off x="108091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086" name="Connector: Elbow 1085">
            <a:extLst>
              <a:ext uri="{FF2B5EF4-FFF2-40B4-BE49-F238E27FC236}">
                <a16:creationId xmlns:a16="http://schemas.microsoft.com/office/drawing/2014/main" id="{7B503CEA-6A7D-4A96-91D8-9A47AD212E72}"/>
              </a:ext>
              <a:ext uri="{C183D7F6-B498-43B3-948B-1728B52AA6E4}">
                <adec:decorative xmlns:adec="http://schemas.microsoft.com/office/drawing/2017/decorative" val="1"/>
              </a:ext>
            </a:extLst>
          </p:cNvPr>
          <p:cNvCxnSpPr>
            <a:cxnSpLocks/>
          </p:cNvCxnSpPr>
          <p:nvPr/>
        </p:nvCxnSpPr>
        <p:spPr>
          <a:xfrm rot="5400000" flipH="1" flipV="1">
            <a:off x="89369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E98D6C4-E278-DF59-1229-420B415FEEEA}"/>
              </a:ext>
              <a:ext uri="{C183D7F6-B498-43B3-948B-1728B52AA6E4}">
                <adec:decorative xmlns:adec="http://schemas.microsoft.com/office/drawing/2017/decorative" val="1"/>
              </a:ext>
            </a:extLst>
          </p:cNvPr>
          <p:cNvGrpSpPr/>
          <p:nvPr/>
        </p:nvGrpSpPr>
        <p:grpSpPr>
          <a:xfrm>
            <a:off x="63800" y="2053972"/>
            <a:ext cx="915373" cy="580316"/>
            <a:chOff x="63800" y="2053972"/>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63800" y="2053972"/>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49141" y="2279267"/>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970093" y="4638958"/>
            <a:ext cx="4161613" cy="164965"/>
          </a:xfrm>
          <a:prstGeom prst="bentConnector3">
            <a:avLst>
              <a:gd name="adj1" fmla="val 3818"/>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a:stCxn id="1085" idx="1"/>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888456" y="4594215"/>
            <a:ext cx="4107720" cy="200555"/>
          </a:xfrm>
          <a:prstGeom prst="bentConnector3">
            <a:avLst>
              <a:gd name="adj1" fmla="val 486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797935" y="4543241"/>
            <a:ext cx="4061007" cy="255791"/>
          </a:xfrm>
          <a:prstGeom prst="bentConnector3">
            <a:avLst>
              <a:gd name="adj1" fmla="val 6009"/>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a:stCxn id="1001" idx="1"/>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155333" y="2664787"/>
            <a:ext cx="316761" cy="268448"/>
          </a:xfrm>
          <a:prstGeom prst="bentConnector3">
            <a:avLst>
              <a:gd name="adj1" fmla="val 95766"/>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p:cNvCxnSpPr>
          <p:nvPr/>
        </p:nvCxnSpPr>
        <p:spPr>
          <a:xfrm rot="10800000" flipH="1">
            <a:off x="288867" y="2642466"/>
            <a:ext cx="244894" cy="3047408"/>
          </a:xfrm>
          <a:prstGeom prst="bentConnector4">
            <a:avLst>
              <a:gd name="adj1" fmla="val -38031"/>
              <a:gd name="adj2" fmla="val 88596"/>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grpSp>
        <p:nvGrpSpPr>
          <p:cNvPr id="38" name="Group 37">
            <a:extLst>
              <a:ext uri="{FF2B5EF4-FFF2-40B4-BE49-F238E27FC236}">
                <a16:creationId xmlns:a16="http://schemas.microsoft.com/office/drawing/2014/main" id="{E3D978DE-E9E6-59AA-2382-69AF5540DD3F}"/>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1093" name="Rectangle 1092">
              <a:extLst>
                <a:ext uri="{FF2B5EF4-FFF2-40B4-BE49-F238E27FC236}">
                  <a16:creationId xmlns:a16="http://schemas.microsoft.com/office/drawing/2014/main" id="{974E7767-759C-480D-A11C-D34C998EBCC2}"/>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94" name="TextBox 1093">
              <a:extLst>
                <a:ext uri="{FF2B5EF4-FFF2-40B4-BE49-F238E27FC236}">
                  <a16:creationId xmlns:a16="http://schemas.microsoft.com/office/drawing/2014/main" id="{CCA5812A-E194-4FAA-85EE-291709EE663D}"/>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85" name="Rectangle 1084">
              <a:extLst>
                <a:ext uri="{FF2B5EF4-FFF2-40B4-BE49-F238E27FC236}">
                  <a16:creationId xmlns:a16="http://schemas.microsoft.com/office/drawing/2014/main" id="{EDEE7F7E-C4DF-4B49-AF67-4D6DDDB4759A}"/>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1150" name="Shape 339">
              <a:extLst>
                <a:ext uri="{FF2B5EF4-FFF2-40B4-BE49-F238E27FC236}">
                  <a16:creationId xmlns:a16="http://schemas.microsoft.com/office/drawing/2014/main" id="{DFA0AA73-D651-4B14-AA6C-24B9A85538BB}"/>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0321539" y="5558673"/>
              <a:ext cx="294383" cy="274320"/>
            </a:xfrm>
            <a:prstGeom prst="rect">
              <a:avLst/>
            </a:prstGeom>
          </p:spPr>
        </p:pic>
        <p:pic>
          <p:nvPicPr>
            <p:cNvPr id="1151" name="Shape 339">
              <a:extLst>
                <a:ext uri="{FF2B5EF4-FFF2-40B4-BE49-F238E27FC236}">
                  <a16:creationId xmlns:a16="http://schemas.microsoft.com/office/drawing/2014/main" id="{E71F50C9-8559-4BC8-A949-B93B87C2B454}"/>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0680709" y="5549280"/>
              <a:ext cx="294383" cy="274320"/>
            </a:xfrm>
            <a:prstGeom prst="rect">
              <a:avLst/>
            </a:prstGeom>
          </p:spPr>
        </p:pic>
        <p:pic>
          <p:nvPicPr>
            <p:cNvPr id="1152" name="Shape 339">
              <a:extLst>
                <a:ext uri="{FF2B5EF4-FFF2-40B4-BE49-F238E27FC236}">
                  <a16:creationId xmlns:a16="http://schemas.microsoft.com/office/drawing/2014/main" id="{0B8CB0DF-B4DA-4E8F-9FFE-DEE72B4A4B8E}"/>
                </a:ext>
                <a:ext uri="{C183D7F6-B498-43B3-948B-1728B52AA6E4}">
                  <adec:decorative xmlns:adec="http://schemas.microsoft.com/office/drawing/2017/decorative" val="1"/>
                </a:ext>
              </a:extLst>
            </p:cNvPr>
            <p:cNvPicPr preferRelativeResize="0"/>
            <p:nvPr/>
          </p:nvPicPr>
          <p:blipFill rotWithShape="1">
            <a:blip r:embed="rId38"/>
            <a:srcRect t="5092" b="5092"/>
            <a:stretch/>
          </p:blipFill>
          <p:spPr>
            <a:xfrm>
              <a:off x="11039879" y="5539887"/>
              <a:ext cx="294383" cy="274320"/>
            </a:xfrm>
            <a:prstGeom prst="rect">
              <a:avLst/>
            </a:prstGeom>
          </p:spPr>
        </p:pic>
      </p:grpSp>
      <p:grpSp>
        <p:nvGrpSpPr>
          <p:cNvPr id="39" name="Group 38">
            <a:extLst>
              <a:ext uri="{FF2B5EF4-FFF2-40B4-BE49-F238E27FC236}">
                <a16:creationId xmlns:a16="http://schemas.microsoft.com/office/drawing/2014/main" id="{452AEE6F-9FC6-830F-BE8F-7ACAB0FBED23}"/>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1051" name="Rectangle 1050">
              <a:extLst>
                <a:ext uri="{FF2B5EF4-FFF2-40B4-BE49-F238E27FC236}">
                  <a16:creationId xmlns:a16="http://schemas.microsoft.com/office/drawing/2014/main" id="{F7FAD076-69FB-4335-BD24-EC6A6422AA1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2" name="TextBox 1051">
              <a:extLst>
                <a:ext uri="{FF2B5EF4-FFF2-40B4-BE49-F238E27FC236}">
                  <a16:creationId xmlns:a16="http://schemas.microsoft.com/office/drawing/2014/main" id="{47457EBB-11F4-4143-9E1E-2426FF988AEB}"/>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43" name="Rectangle 1042">
              <a:extLst>
                <a:ext uri="{FF2B5EF4-FFF2-40B4-BE49-F238E27FC236}">
                  <a16:creationId xmlns:a16="http://schemas.microsoft.com/office/drawing/2014/main" id="{D366BBA8-391B-4027-9FF6-67FCE005F541}"/>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1154" name="Graphic 1153">
              <a:extLst>
                <a:ext uri="{FF2B5EF4-FFF2-40B4-BE49-F238E27FC236}">
                  <a16:creationId xmlns:a16="http://schemas.microsoft.com/office/drawing/2014/main" id="{B1065F2E-345D-4E56-ACB9-1E5572D12987}"/>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923577" y="5558580"/>
              <a:ext cx="274320" cy="274320"/>
            </a:xfrm>
            <a:prstGeom prst="rect">
              <a:avLst/>
            </a:prstGeom>
          </p:spPr>
        </p:pic>
        <p:pic>
          <p:nvPicPr>
            <p:cNvPr id="1155" name="Graphic 1154">
              <a:extLst>
                <a:ext uri="{FF2B5EF4-FFF2-40B4-BE49-F238E27FC236}">
                  <a16:creationId xmlns:a16="http://schemas.microsoft.com/office/drawing/2014/main" id="{13EA5090-BAC4-4747-9CE8-8E57ED7943F9}"/>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303545" y="5560573"/>
              <a:ext cx="274320" cy="274320"/>
            </a:xfrm>
            <a:prstGeom prst="rect">
              <a:avLst/>
            </a:prstGeom>
          </p:spPr>
        </p:pic>
        <p:pic>
          <p:nvPicPr>
            <p:cNvPr id="1156" name="Graphic 1155">
              <a:extLst>
                <a:ext uri="{FF2B5EF4-FFF2-40B4-BE49-F238E27FC236}">
                  <a16:creationId xmlns:a16="http://schemas.microsoft.com/office/drawing/2014/main" id="{E4A3031E-695C-4EBA-AAAE-AAA6818304EC}"/>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683513" y="5562566"/>
              <a:ext cx="274320" cy="274320"/>
            </a:xfrm>
            <a:prstGeom prst="rect">
              <a:avLst/>
            </a:prstGeom>
          </p:spPr>
        </p:pic>
      </p:grpSp>
      <p:grpSp>
        <p:nvGrpSpPr>
          <p:cNvPr id="3" name="Group 2">
            <a:extLst>
              <a:ext uri="{FF2B5EF4-FFF2-40B4-BE49-F238E27FC236}">
                <a16:creationId xmlns:a16="http://schemas.microsoft.com/office/drawing/2014/main" id="{EE34F85B-7750-C0CF-E4CA-69737B16B75D}"/>
              </a:ext>
              <a:ext uri="{C183D7F6-B498-43B3-948B-1728B52AA6E4}">
                <adec:decorative xmlns:adec="http://schemas.microsoft.com/office/drawing/2017/decorative" val="1"/>
              </a:ext>
            </a:extLst>
          </p:cNvPr>
          <p:cNvGrpSpPr/>
          <p:nvPr/>
        </p:nvGrpSpPr>
        <p:grpSpPr>
          <a:xfrm>
            <a:off x="5574157" y="5530996"/>
            <a:ext cx="980102" cy="308237"/>
            <a:chOff x="5574157" y="5530996"/>
            <a:chExt cx="980102" cy="308237"/>
          </a:xfrm>
        </p:grpSpPr>
        <p:pic>
          <p:nvPicPr>
            <p:cNvPr id="1158" name="Picture 1157" descr="A picture containing object, clock&#10;&#10;Description automatically generated">
              <a:extLst>
                <a:ext uri="{FF2B5EF4-FFF2-40B4-BE49-F238E27FC236}">
                  <a16:creationId xmlns:a16="http://schemas.microsoft.com/office/drawing/2014/main" id="{6E0F5655-5F15-485F-94EE-BEED5293A939}"/>
                </a:ext>
              </a:extLst>
            </p:cNvPr>
            <p:cNvPicPr>
              <a:picLocks noChangeAspect="1"/>
            </p:cNvPicPr>
            <p:nvPr/>
          </p:nvPicPr>
          <p:blipFill>
            <a:blip r:embed="rId41"/>
            <a:stretch>
              <a:fillRect/>
            </a:stretch>
          </p:blipFill>
          <p:spPr>
            <a:xfrm>
              <a:off x="5574157" y="5530996"/>
              <a:ext cx="307374" cy="304905"/>
            </a:xfrm>
            <a:prstGeom prst="rect">
              <a:avLst/>
            </a:prstGeom>
          </p:spPr>
        </p:pic>
        <p:pic>
          <p:nvPicPr>
            <p:cNvPr id="1159" name="Picture 1158" descr="A picture containing object, clock&#10;&#10;Description automatically generated">
              <a:extLst>
                <a:ext uri="{FF2B5EF4-FFF2-40B4-BE49-F238E27FC236}">
                  <a16:creationId xmlns:a16="http://schemas.microsoft.com/office/drawing/2014/main" id="{E86FF2FC-C8F8-4CA8-9FE2-8620ACF6958D}"/>
                </a:ext>
              </a:extLst>
            </p:cNvPr>
            <p:cNvPicPr>
              <a:picLocks noChangeAspect="1"/>
            </p:cNvPicPr>
            <p:nvPr/>
          </p:nvPicPr>
          <p:blipFill>
            <a:blip r:embed="rId41"/>
            <a:stretch>
              <a:fillRect/>
            </a:stretch>
          </p:blipFill>
          <p:spPr>
            <a:xfrm>
              <a:off x="5910521" y="5532662"/>
              <a:ext cx="307374" cy="304905"/>
            </a:xfrm>
            <a:prstGeom prst="rect">
              <a:avLst/>
            </a:prstGeom>
          </p:spPr>
        </p:pic>
        <p:pic>
          <p:nvPicPr>
            <p:cNvPr id="1160" name="Picture 1159" descr="A picture containing object, clock&#10;&#10;Description automatically generated">
              <a:extLst>
                <a:ext uri="{FF2B5EF4-FFF2-40B4-BE49-F238E27FC236}">
                  <a16:creationId xmlns:a16="http://schemas.microsoft.com/office/drawing/2014/main" id="{CE40D5C1-4536-4A9E-BFC5-F6E861EA3A0A}"/>
                </a:ext>
              </a:extLst>
            </p:cNvPr>
            <p:cNvPicPr>
              <a:picLocks noChangeAspect="1"/>
            </p:cNvPicPr>
            <p:nvPr/>
          </p:nvPicPr>
          <p:blipFill>
            <a:blip r:embed="rId41"/>
            <a:stretch>
              <a:fillRect/>
            </a:stretch>
          </p:blipFill>
          <p:spPr>
            <a:xfrm>
              <a:off x="6246885" y="5534328"/>
              <a:ext cx="307374" cy="304905"/>
            </a:xfrm>
            <a:prstGeom prst="rect">
              <a:avLst/>
            </a:prstGeom>
          </p:spPr>
        </p:pic>
      </p:grpSp>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9ECFF38A-CCAA-EEDA-4253-D395E2B1A38E}"/>
              </a:ext>
              <a:ext uri="{C183D7F6-B498-43B3-948B-1728B52AA6E4}">
                <adec:decorative xmlns:adec="http://schemas.microsoft.com/office/drawing/2017/decorative" val="1"/>
              </a:ext>
            </a:extLst>
          </p:cNvPr>
          <p:cNvGrpSpPr/>
          <p:nvPr/>
        </p:nvGrpSpPr>
        <p:grpSpPr>
          <a:xfrm>
            <a:off x="814395" y="5552054"/>
            <a:ext cx="924412" cy="287582"/>
            <a:chOff x="814395" y="5552054"/>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14395" y="5552054"/>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39441" y="5558685"/>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64487" y="5565316"/>
              <a:ext cx="274320" cy="274320"/>
            </a:xfrm>
            <a:prstGeom prst="rect">
              <a:avLst/>
            </a:prstGeom>
          </p:spPr>
        </p:pic>
      </p:gr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p:cNvCxnSpPr>
          <p:nvPr/>
        </p:nvCxnSpPr>
        <p:spPr>
          <a:xfrm flipV="1">
            <a:off x="1280817" y="2859907"/>
            <a:ext cx="6092244" cy="26970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p:cNvCxnSpPr>
          <p:nvPr/>
        </p:nvCxnSpPr>
        <p:spPr>
          <a:xfrm rot="16200000" flipV="1">
            <a:off x="8958289" y="1274680"/>
            <a:ext cx="269703" cy="34401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3" name="Rectangle 342">
            <a:extLst>
              <a:ext uri="{FF2B5EF4-FFF2-40B4-BE49-F238E27FC236}">
                <a16:creationId xmlns:a16="http://schemas.microsoft.com/office/drawing/2014/main" id="{AFA3DF4B-8254-4F1D-B43B-EA7F119580BF}"/>
              </a:ext>
              <a:ext uri="{C183D7F6-B498-43B3-948B-1728B52AA6E4}">
                <adec:decorative xmlns:adec="http://schemas.microsoft.com/office/drawing/2017/decorative" val="1"/>
              </a:ext>
            </a:extLst>
          </p:cNvPr>
          <p:cNvSpPr/>
          <p:nvPr/>
        </p:nvSpPr>
        <p:spPr bwMode="auto">
          <a:xfrm>
            <a:off x="951209" y="2053260"/>
            <a:ext cx="81896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49" name="Graphic 348">
            <a:extLst>
              <a:ext uri="{FF2B5EF4-FFF2-40B4-BE49-F238E27FC236}">
                <a16:creationId xmlns:a16="http://schemas.microsoft.com/office/drawing/2014/main" id="{DB3E826C-21A5-4F21-9FB4-124B5AA3E5F8}"/>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14654" y="2267505"/>
            <a:ext cx="320040" cy="320040"/>
          </a:xfrm>
          <a:prstGeom prst="rect">
            <a:avLst/>
          </a:prstGeom>
        </p:spPr>
      </p:pic>
      <p:sp>
        <p:nvSpPr>
          <p:cNvPr id="350" name="TextBox 349">
            <a:extLst>
              <a:ext uri="{FF2B5EF4-FFF2-40B4-BE49-F238E27FC236}">
                <a16:creationId xmlns:a16="http://schemas.microsoft.com/office/drawing/2014/main" id="{001EDBB1-E02C-455E-ABD9-80B6EA74FE86}"/>
              </a:ext>
              <a:ext uri="{C183D7F6-B498-43B3-948B-1728B52AA6E4}">
                <adec:decorative xmlns:adec="http://schemas.microsoft.com/office/drawing/2017/decorative" val="1"/>
              </a:ext>
            </a:extLst>
          </p:cNvPr>
          <p:cNvSpPr txBox="1"/>
          <p:nvPr/>
        </p:nvSpPr>
        <p:spPr>
          <a:xfrm>
            <a:off x="901989" y="2079213"/>
            <a:ext cx="91537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Data Studio</a:t>
            </a:r>
          </a:p>
        </p:txBody>
      </p:sp>
      <p:grpSp>
        <p:nvGrpSpPr>
          <p:cNvPr id="34" name="Group 33">
            <a:extLst>
              <a:ext uri="{FF2B5EF4-FFF2-40B4-BE49-F238E27FC236}">
                <a16:creationId xmlns:a16="http://schemas.microsoft.com/office/drawing/2014/main" id="{BD4C7F94-358C-16E3-D810-92209DA5500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30" name="Rectangle 329">
              <a:extLst>
                <a:ext uri="{FF2B5EF4-FFF2-40B4-BE49-F238E27FC236}">
                  <a16:creationId xmlns:a16="http://schemas.microsoft.com/office/drawing/2014/main" id="{8C563CC1-6CFB-4312-B6A7-1409570A51E2}"/>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31" name="Group 330">
              <a:extLst>
                <a:ext uri="{FF2B5EF4-FFF2-40B4-BE49-F238E27FC236}">
                  <a16:creationId xmlns:a16="http://schemas.microsoft.com/office/drawing/2014/main" id="{E6574F46-286E-422E-9767-B7B2EB56AD6F}"/>
                </a:ext>
              </a:extLst>
            </p:cNvPr>
            <p:cNvGrpSpPr/>
            <p:nvPr/>
          </p:nvGrpSpPr>
          <p:grpSpPr>
            <a:xfrm>
              <a:off x="3082281" y="2605371"/>
              <a:ext cx="8626062" cy="196099"/>
              <a:chOff x="2911677" y="2599393"/>
              <a:chExt cx="8626062" cy="286854"/>
            </a:xfrm>
          </p:grpSpPr>
          <p:sp>
            <p:nvSpPr>
              <p:cNvPr id="334" name="Rectangle 333">
                <a:extLst>
                  <a:ext uri="{FF2B5EF4-FFF2-40B4-BE49-F238E27FC236}">
                    <a16:creationId xmlns:a16="http://schemas.microsoft.com/office/drawing/2014/main" id="{4B7A7B56-E306-4749-B88C-E35B0143E54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a:t>
                </a:r>
              </a:p>
            </p:txBody>
          </p:sp>
          <p:sp>
            <p:nvSpPr>
              <p:cNvPr id="335" name="Rectangle 334">
                <a:extLst>
                  <a:ext uri="{FF2B5EF4-FFF2-40B4-BE49-F238E27FC236}">
                    <a16:creationId xmlns:a16="http://schemas.microsoft.com/office/drawing/2014/main" id="{1F4EF9F7-74DA-4A57-80D5-490E204C02EC}"/>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Change Tracking</a:t>
                </a:r>
              </a:p>
            </p:txBody>
          </p:sp>
          <p:sp>
            <p:nvSpPr>
              <p:cNvPr id="336" name="Rectangle 335">
                <a:extLst>
                  <a:ext uri="{FF2B5EF4-FFF2-40B4-BE49-F238E27FC236}">
                    <a16:creationId xmlns:a16="http://schemas.microsoft.com/office/drawing/2014/main" id="{03A87887-6430-4F5E-8C87-15B74155CA1C}"/>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Automanage</a:t>
                </a:r>
              </a:p>
            </p:txBody>
          </p:sp>
          <p:sp>
            <p:nvSpPr>
              <p:cNvPr id="337" name="Rectangle 336">
                <a:extLst>
                  <a:ext uri="{FF2B5EF4-FFF2-40B4-BE49-F238E27FC236}">
                    <a16:creationId xmlns:a16="http://schemas.microsoft.com/office/drawing/2014/main" id="{31FE577A-E862-43AC-81E1-07ECB7A80D79}"/>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38" name="Rectangle 337">
                <a:extLst>
                  <a:ext uri="{FF2B5EF4-FFF2-40B4-BE49-F238E27FC236}">
                    <a16:creationId xmlns:a16="http://schemas.microsoft.com/office/drawing/2014/main" id="{D5D8721D-BD2E-4144-B8C5-A90AEACBEFEA}"/>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Extensibility</a:t>
                </a:r>
              </a:p>
            </p:txBody>
          </p:sp>
          <p:sp>
            <p:nvSpPr>
              <p:cNvPr id="339" name="Rectangle 338">
                <a:extLst>
                  <a:ext uri="{FF2B5EF4-FFF2-40B4-BE49-F238E27FC236}">
                    <a16:creationId xmlns:a16="http://schemas.microsoft.com/office/drawing/2014/main" id="{3B217DEF-F31C-402D-BDD1-B6C54AC80FFD}"/>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Patching &amp; Updates</a:t>
                </a:r>
              </a:p>
            </p:txBody>
          </p:sp>
          <p:sp>
            <p:nvSpPr>
              <p:cNvPr id="340" name="Rectangle 339">
                <a:extLst>
                  <a:ext uri="{FF2B5EF4-FFF2-40B4-BE49-F238E27FC236}">
                    <a16:creationId xmlns:a16="http://schemas.microsoft.com/office/drawing/2014/main" id="{ABD26ADC-2415-4C51-9DA3-3591085DA21B}"/>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Threat Protection</a:t>
                </a:r>
              </a:p>
            </p:txBody>
          </p:sp>
        </p:grpSp>
        <p:sp>
          <p:nvSpPr>
            <p:cNvPr id="332" name="TextBox 331">
              <a:extLst>
                <a:ext uri="{FF2B5EF4-FFF2-40B4-BE49-F238E27FC236}">
                  <a16:creationId xmlns:a16="http://schemas.microsoft.com/office/drawing/2014/main" id="{8F4E4766-0587-4250-930E-5ABB89A87DC7}"/>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Arc Integration</a:t>
              </a:r>
            </a:p>
          </p:txBody>
        </p:sp>
        <p:pic>
          <p:nvPicPr>
            <p:cNvPr id="333" name="Graphic 332" descr="Azure arc icon">
              <a:extLst>
                <a:ext uri="{FF2B5EF4-FFF2-40B4-BE49-F238E27FC236}">
                  <a16:creationId xmlns:a16="http://schemas.microsoft.com/office/drawing/2014/main" id="{1D7DA4F4-4C8E-4A41-A6D2-947A4A932C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44" name="Connector: Elbow 343">
            <a:extLst>
              <a:ext uri="{FF2B5EF4-FFF2-40B4-BE49-F238E27FC236}">
                <a16:creationId xmlns:a16="http://schemas.microsoft.com/office/drawing/2014/main" id="{FA63EBDB-EF39-4FAB-ABBC-47C0E21C2708}"/>
              </a:ext>
              <a:ext uri="{C183D7F6-B498-43B3-948B-1728B52AA6E4}">
                <adec:decorative xmlns:adec="http://schemas.microsoft.com/office/drawing/2017/decorative" val="1"/>
              </a:ext>
            </a:extLst>
          </p:cNvPr>
          <p:cNvCxnSpPr>
            <a:cxnSpLocks/>
          </p:cNvCxnSpPr>
          <p:nvPr/>
        </p:nvCxnSpPr>
        <p:spPr>
          <a:xfrm flipV="1">
            <a:off x="3663917" y="2859907"/>
            <a:ext cx="3709144" cy="26970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449E27D4-D471-4A25-9F31-3922B708E894}"/>
              </a:ext>
              <a:ext uri="{C183D7F6-B498-43B3-948B-1728B52AA6E4}">
                <adec:decorative xmlns:adec="http://schemas.microsoft.com/office/drawing/2017/decorative" val="1"/>
              </a:ext>
            </a:extLst>
          </p:cNvPr>
          <p:cNvCxnSpPr>
            <a:cxnSpLocks/>
          </p:cNvCxnSpPr>
          <p:nvPr/>
        </p:nvCxnSpPr>
        <p:spPr>
          <a:xfrm rot="16200000" flipV="1">
            <a:off x="7766739" y="2466230"/>
            <a:ext cx="269703" cy="10570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1" name="Connector: Elbow 380">
            <a:extLst>
              <a:ext uri="{FF2B5EF4-FFF2-40B4-BE49-F238E27FC236}">
                <a16:creationId xmlns:a16="http://schemas.microsoft.com/office/drawing/2014/main" id="{D3CA769B-5A5B-460B-BF83-C47584029D32}"/>
              </a:ext>
              <a:ext uri="{C183D7F6-B498-43B3-948B-1728B52AA6E4}">
                <adec:decorative xmlns:adec="http://schemas.microsoft.com/office/drawing/2017/decorative" val="1"/>
              </a:ext>
            </a:extLst>
          </p:cNvPr>
          <p:cNvCxnSpPr>
            <a:cxnSpLocks/>
          </p:cNvCxnSpPr>
          <p:nvPr/>
        </p:nvCxnSpPr>
        <p:spPr>
          <a:xfrm rot="5400000" flipH="1" flipV="1">
            <a:off x="6575188" y="2331738"/>
            <a:ext cx="269703" cy="13260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487B196-8073-0F82-4F29-64BE32343ED9}"/>
              </a:ext>
              <a:ext uri="{C183D7F6-B498-43B3-948B-1728B52AA6E4}">
                <adec:decorative xmlns:adec="http://schemas.microsoft.com/office/drawing/2017/decorative" val="1"/>
              </a:ext>
            </a:extLst>
          </p:cNvPr>
          <p:cNvGrpSpPr/>
          <p:nvPr/>
        </p:nvGrpSpPr>
        <p:grpSpPr>
          <a:xfrm>
            <a:off x="5067979" y="653999"/>
            <a:ext cx="1214049" cy="536971"/>
            <a:chOff x="5067979" y="653999"/>
            <a:chExt cx="1214049" cy="536971"/>
          </a:xfrm>
        </p:grpSpPr>
        <p:sp>
          <p:nvSpPr>
            <p:cNvPr id="347" name="Rectangle 346">
              <a:extLst>
                <a:ext uri="{FF2B5EF4-FFF2-40B4-BE49-F238E27FC236}">
                  <a16:creationId xmlns:a16="http://schemas.microsoft.com/office/drawing/2014/main" id="{2D525CF5-FB0E-45BC-9D27-C15531E30A03}"/>
                </a:ext>
              </a:extLst>
            </p:cNvPr>
            <p:cNvSpPr/>
            <p:nvPr/>
          </p:nvSpPr>
          <p:spPr bwMode="auto">
            <a:xfrm>
              <a:off x="5123584" y="6539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1" name="TextBox 350">
              <a:extLst>
                <a:ext uri="{FF2B5EF4-FFF2-40B4-BE49-F238E27FC236}">
                  <a16:creationId xmlns:a16="http://schemas.microsoft.com/office/drawing/2014/main" id="{742876B4-E3D6-4BED-AC66-8E9C4F157166}"/>
                </a:ext>
              </a:extLst>
            </p:cNvPr>
            <p:cNvSpPr txBox="1"/>
            <p:nvPr/>
          </p:nvSpPr>
          <p:spPr>
            <a:xfrm>
              <a:off x="5067979" y="6539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AD (RBAC)</a:t>
              </a:r>
            </a:p>
          </p:txBody>
        </p:sp>
        <p:pic>
          <p:nvPicPr>
            <p:cNvPr id="353" name="Graphic 352">
              <a:extLst>
                <a:ext uri="{FF2B5EF4-FFF2-40B4-BE49-F238E27FC236}">
                  <a16:creationId xmlns:a16="http://schemas.microsoft.com/office/drawing/2014/main" id="{2048FE92-390D-40FC-B86C-481B46B4270B}"/>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554512" y="866463"/>
              <a:ext cx="242213" cy="274320"/>
            </a:xfrm>
            <a:prstGeom prst="rect">
              <a:avLst/>
            </a:prstGeom>
          </p:spPr>
        </p:pic>
      </p:grpSp>
      <p:grpSp>
        <p:nvGrpSpPr>
          <p:cNvPr id="32" name="Group 31">
            <a:extLst>
              <a:ext uri="{FF2B5EF4-FFF2-40B4-BE49-F238E27FC236}">
                <a16:creationId xmlns:a16="http://schemas.microsoft.com/office/drawing/2014/main" id="{F3572195-92E3-12AF-9904-70B651CA9E9E}"/>
              </a:ext>
              <a:ext uri="{C183D7F6-B498-43B3-948B-1728B52AA6E4}">
                <adec:decorative xmlns:adec="http://schemas.microsoft.com/office/drawing/2017/decorative" val="1"/>
              </a:ext>
            </a:extLst>
          </p:cNvPr>
          <p:cNvGrpSpPr/>
          <p:nvPr/>
        </p:nvGrpSpPr>
        <p:grpSpPr>
          <a:xfrm>
            <a:off x="6201858" y="655384"/>
            <a:ext cx="1214049" cy="536971"/>
            <a:chOff x="6201858" y="655384"/>
            <a:chExt cx="1214049" cy="536971"/>
          </a:xfrm>
        </p:grpSpPr>
        <p:sp>
          <p:nvSpPr>
            <p:cNvPr id="355" name="Rectangle 354">
              <a:extLst>
                <a:ext uri="{FF2B5EF4-FFF2-40B4-BE49-F238E27FC236}">
                  <a16:creationId xmlns:a16="http://schemas.microsoft.com/office/drawing/2014/main" id="{D5412A16-3E4D-438B-8474-0084260A81AC}"/>
                </a:ext>
              </a:extLst>
            </p:cNvPr>
            <p:cNvSpPr/>
            <p:nvPr/>
          </p:nvSpPr>
          <p:spPr bwMode="auto">
            <a:xfrm>
              <a:off x="6257463" y="6553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6" name="TextBox 355">
              <a:extLst>
                <a:ext uri="{FF2B5EF4-FFF2-40B4-BE49-F238E27FC236}">
                  <a16:creationId xmlns:a16="http://schemas.microsoft.com/office/drawing/2014/main" id="{988DE19A-05F2-4D65-B32E-FB7915B35B53}"/>
                </a:ext>
              </a:extLst>
            </p:cNvPr>
            <p:cNvSpPr txBox="1"/>
            <p:nvPr/>
          </p:nvSpPr>
          <p:spPr>
            <a:xfrm>
              <a:off x="6201858" y="6553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ARM Templates</a:t>
              </a:r>
            </a:p>
          </p:txBody>
        </p:sp>
      </p:grpSp>
      <p:grpSp>
        <p:nvGrpSpPr>
          <p:cNvPr id="31" name="Group 30">
            <a:extLst>
              <a:ext uri="{FF2B5EF4-FFF2-40B4-BE49-F238E27FC236}">
                <a16:creationId xmlns:a16="http://schemas.microsoft.com/office/drawing/2014/main" id="{599048DF-63FE-9511-AEED-1A1FDED817E1}"/>
              </a:ext>
              <a:ext uri="{C183D7F6-B498-43B3-948B-1728B52AA6E4}">
                <adec:decorative xmlns:adec="http://schemas.microsoft.com/office/drawing/2017/decorative" val="1"/>
              </a:ext>
            </a:extLst>
          </p:cNvPr>
          <p:cNvGrpSpPr/>
          <p:nvPr/>
        </p:nvGrpSpPr>
        <p:grpSpPr>
          <a:xfrm>
            <a:off x="7317319" y="655221"/>
            <a:ext cx="1214049" cy="536971"/>
            <a:chOff x="7317319" y="655221"/>
            <a:chExt cx="1214049" cy="536971"/>
          </a:xfrm>
        </p:grpSpPr>
        <p:sp>
          <p:nvSpPr>
            <p:cNvPr id="358" name="Rectangle 357">
              <a:extLst>
                <a:ext uri="{FF2B5EF4-FFF2-40B4-BE49-F238E27FC236}">
                  <a16:creationId xmlns:a16="http://schemas.microsoft.com/office/drawing/2014/main" id="{128E28E8-1B2E-4377-A34A-E1D345CD6C96}"/>
                </a:ext>
              </a:extLst>
            </p:cNvPr>
            <p:cNvSpPr/>
            <p:nvPr/>
          </p:nvSpPr>
          <p:spPr bwMode="auto">
            <a:xfrm>
              <a:off x="7372924" y="65522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2" name="TextBox 361">
              <a:extLst>
                <a:ext uri="{FF2B5EF4-FFF2-40B4-BE49-F238E27FC236}">
                  <a16:creationId xmlns:a16="http://schemas.microsoft.com/office/drawing/2014/main" id="{6DB2A08D-2F67-4EF9-B7CC-79630988643A}"/>
                </a:ext>
              </a:extLst>
            </p:cNvPr>
            <p:cNvSpPr txBox="1"/>
            <p:nvPr/>
          </p:nvSpPr>
          <p:spPr>
            <a:xfrm>
              <a:off x="7317319" y="65522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Tags</a:t>
              </a:r>
            </a:p>
          </p:txBody>
        </p:sp>
      </p:grpSp>
      <p:grpSp>
        <p:nvGrpSpPr>
          <p:cNvPr id="30" name="Group 29">
            <a:extLst>
              <a:ext uri="{FF2B5EF4-FFF2-40B4-BE49-F238E27FC236}">
                <a16:creationId xmlns:a16="http://schemas.microsoft.com/office/drawing/2014/main" id="{DFE7F5DD-F240-C964-DC7E-982B997FAADA}"/>
              </a:ext>
              <a:ext uri="{C183D7F6-B498-43B3-948B-1728B52AA6E4}">
                <adec:decorative xmlns:adec="http://schemas.microsoft.com/office/drawing/2017/decorative" val="1"/>
              </a:ext>
            </a:extLst>
          </p:cNvPr>
          <p:cNvGrpSpPr/>
          <p:nvPr/>
        </p:nvGrpSpPr>
        <p:grpSpPr>
          <a:xfrm>
            <a:off x="8441352" y="656606"/>
            <a:ext cx="1214049" cy="536971"/>
            <a:chOff x="8441352" y="656606"/>
            <a:chExt cx="1214049" cy="536971"/>
          </a:xfrm>
        </p:grpSpPr>
        <p:sp>
          <p:nvSpPr>
            <p:cNvPr id="364" name="Rectangle 363">
              <a:extLst>
                <a:ext uri="{FF2B5EF4-FFF2-40B4-BE49-F238E27FC236}">
                  <a16:creationId xmlns:a16="http://schemas.microsoft.com/office/drawing/2014/main" id="{CABE3FDF-FF33-4CB1-A5B2-256EAFA752F3}"/>
                </a:ext>
              </a:extLst>
            </p:cNvPr>
            <p:cNvSpPr/>
            <p:nvPr/>
          </p:nvSpPr>
          <p:spPr bwMode="auto">
            <a:xfrm>
              <a:off x="8496957" y="65660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68" name="TextBox 367">
              <a:extLst>
                <a:ext uri="{FF2B5EF4-FFF2-40B4-BE49-F238E27FC236}">
                  <a16:creationId xmlns:a16="http://schemas.microsoft.com/office/drawing/2014/main" id="{2702BB31-EB11-4C0B-9DC3-DE2E59BEC5FB}"/>
                </a:ext>
              </a:extLst>
            </p:cNvPr>
            <p:cNvSpPr txBox="1"/>
            <p:nvPr/>
          </p:nvSpPr>
          <p:spPr>
            <a:xfrm>
              <a:off x="8441352" y="65660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Graph</a:t>
              </a:r>
            </a:p>
          </p:txBody>
        </p:sp>
      </p:grpSp>
      <p:grpSp>
        <p:nvGrpSpPr>
          <p:cNvPr id="29" name="Group 28">
            <a:extLst>
              <a:ext uri="{FF2B5EF4-FFF2-40B4-BE49-F238E27FC236}">
                <a16:creationId xmlns:a16="http://schemas.microsoft.com/office/drawing/2014/main" id="{2008E8BB-5B02-791E-B8FA-DABB8CBF064B}"/>
              </a:ext>
              <a:ext uri="{C183D7F6-B498-43B3-948B-1728B52AA6E4}">
                <adec:decorative xmlns:adec="http://schemas.microsoft.com/office/drawing/2017/decorative" val="1"/>
              </a:ext>
            </a:extLst>
          </p:cNvPr>
          <p:cNvGrpSpPr/>
          <p:nvPr/>
        </p:nvGrpSpPr>
        <p:grpSpPr>
          <a:xfrm>
            <a:off x="9556813" y="656443"/>
            <a:ext cx="1214049" cy="536971"/>
            <a:chOff x="9556813" y="656443"/>
            <a:chExt cx="1214049" cy="536971"/>
          </a:xfrm>
        </p:grpSpPr>
        <p:sp>
          <p:nvSpPr>
            <p:cNvPr id="371" name="Rectangle 370">
              <a:extLst>
                <a:ext uri="{FF2B5EF4-FFF2-40B4-BE49-F238E27FC236}">
                  <a16:creationId xmlns:a16="http://schemas.microsoft.com/office/drawing/2014/main" id="{43451C8C-A1E0-477E-A588-9B5CAB1BF95F}"/>
                </a:ext>
              </a:extLst>
            </p:cNvPr>
            <p:cNvSpPr/>
            <p:nvPr/>
          </p:nvSpPr>
          <p:spPr bwMode="auto">
            <a:xfrm>
              <a:off x="9612418" y="65644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9" name="TextBox 378">
              <a:extLst>
                <a:ext uri="{FF2B5EF4-FFF2-40B4-BE49-F238E27FC236}">
                  <a16:creationId xmlns:a16="http://schemas.microsoft.com/office/drawing/2014/main" id="{2A74AD21-912C-469B-9C22-D986F356D17B}"/>
                </a:ext>
              </a:extLst>
            </p:cNvPr>
            <p:cNvSpPr txBox="1"/>
            <p:nvPr/>
          </p:nvSpPr>
          <p:spPr>
            <a:xfrm>
              <a:off x="9556813" y="65644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Audit</a:t>
              </a:r>
            </a:p>
          </p:txBody>
        </p:sp>
      </p:grpSp>
      <p:grpSp>
        <p:nvGrpSpPr>
          <p:cNvPr id="28" name="Group 27">
            <a:extLst>
              <a:ext uri="{FF2B5EF4-FFF2-40B4-BE49-F238E27FC236}">
                <a16:creationId xmlns:a16="http://schemas.microsoft.com/office/drawing/2014/main" id="{39FE1C58-4FC5-01B7-FB69-E42E46713F57}"/>
              </a:ext>
              <a:ext uri="{C183D7F6-B498-43B3-948B-1728B52AA6E4}">
                <adec:decorative xmlns:adec="http://schemas.microsoft.com/office/drawing/2017/decorative" val="1"/>
              </a:ext>
            </a:extLst>
          </p:cNvPr>
          <p:cNvGrpSpPr/>
          <p:nvPr/>
        </p:nvGrpSpPr>
        <p:grpSpPr>
          <a:xfrm>
            <a:off x="10690692" y="657828"/>
            <a:ext cx="1214049" cy="536971"/>
            <a:chOff x="10690692" y="657828"/>
            <a:chExt cx="1214049" cy="536971"/>
          </a:xfrm>
        </p:grpSpPr>
        <p:sp>
          <p:nvSpPr>
            <p:cNvPr id="382" name="Rectangle 381">
              <a:extLst>
                <a:ext uri="{FF2B5EF4-FFF2-40B4-BE49-F238E27FC236}">
                  <a16:creationId xmlns:a16="http://schemas.microsoft.com/office/drawing/2014/main" id="{8A9169DA-F29D-4D84-A7C1-2F6BE81A4526}"/>
                </a:ext>
              </a:extLst>
            </p:cNvPr>
            <p:cNvSpPr/>
            <p:nvPr/>
          </p:nvSpPr>
          <p:spPr bwMode="auto">
            <a:xfrm>
              <a:off x="10746297" y="65782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83" name="TextBox 382">
              <a:extLst>
                <a:ext uri="{FF2B5EF4-FFF2-40B4-BE49-F238E27FC236}">
                  <a16:creationId xmlns:a16="http://schemas.microsoft.com/office/drawing/2014/main" id="{F3F7CE12-46B0-4A6D-9C0F-D0771836B1C9}"/>
                </a:ext>
              </a:extLst>
            </p:cNvPr>
            <p:cNvSpPr txBox="1"/>
            <p:nvPr/>
          </p:nvSpPr>
          <p:spPr>
            <a:xfrm>
              <a:off x="10690692" y="65782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GitOps Configurations</a:t>
              </a:r>
            </a:p>
          </p:txBody>
        </p:sp>
      </p:grpSp>
      <p:pic>
        <p:nvPicPr>
          <p:cNvPr id="384" name="Graphic 383">
            <a:extLst>
              <a:ext uri="{FF2B5EF4-FFF2-40B4-BE49-F238E27FC236}">
                <a16:creationId xmlns:a16="http://schemas.microsoft.com/office/drawing/2014/main" id="{76F643C8-2418-42C3-8ABF-EF766A39B987}"/>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784017" y="859918"/>
            <a:ext cx="242212" cy="274320"/>
          </a:xfrm>
          <a:prstGeom prst="rect">
            <a:avLst/>
          </a:prstGeom>
        </p:spPr>
      </p:pic>
      <p:sp>
        <p:nvSpPr>
          <p:cNvPr id="385" name="Rectangle 384">
            <a:extLst>
              <a:ext uri="{FF2B5EF4-FFF2-40B4-BE49-F238E27FC236}">
                <a16:creationId xmlns:a16="http://schemas.microsoft.com/office/drawing/2014/main" id="{6C668581-7B30-49B1-A4DB-A964CAE44E6D}"/>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a:blipFill>
          <a:ln w="10795" cap="flat" cmpd="sng" algn="ctr">
            <a:noFill/>
            <a:prstDash val="solid"/>
          </a:ln>
          <a:effectLst/>
        </p:spPr>
      </p:sp>
      <p:pic>
        <p:nvPicPr>
          <p:cNvPr id="386" name="Graphic 385">
            <a:extLst>
              <a:ext uri="{FF2B5EF4-FFF2-40B4-BE49-F238E27FC236}">
                <a16:creationId xmlns:a16="http://schemas.microsoft.com/office/drawing/2014/main" id="{5AAD202E-20A1-4BCA-9966-F77BCD5E4F52}"/>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691958" y="843102"/>
            <a:ext cx="242212" cy="274320"/>
          </a:xfrm>
          <a:prstGeom prst="rect">
            <a:avLst/>
          </a:prstGeom>
        </p:spPr>
      </p:pic>
      <p:pic>
        <p:nvPicPr>
          <p:cNvPr id="387" name="Graphic 386">
            <a:extLst>
              <a:ext uri="{FF2B5EF4-FFF2-40B4-BE49-F238E27FC236}">
                <a16:creationId xmlns:a16="http://schemas.microsoft.com/office/drawing/2014/main" id="{6B2A5EA4-CC98-4D32-90C3-F84E4545C433}"/>
              </a:ext>
              <a:ext uri="{C183D7F6-B498-43B3-948B-1728B52AA6E4}">
                <adec:decorative xmlns:adec="http://schemas.microsoft.com/office/drawing/2017/decorative" val="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920671" y="859918"/>
            <a:ext cx="242212" cy="274320"/>
          </a:xfrm>
          <a:prstGeom prst="rect">
            <a:avLst/>
          </a:prstGeom>
        </p:spPr>
      </p:pic>
      <p:grpSp>
        <p:nvGrpSpPr>
          <p:cNvPr id="26" name="Group 25">
            <a:extLst>
              <a:ext uri="{FF2B5EF4-FFF2-40B4-BE49-F238E27FC236}">
                <a16:creationId xmlns:a16="http://schemas.microsoft.com/office/drawing/2014/main" id="{A8AE1ED3-059F-26E5-3013-80B4325D101F}"/>
              </a:ext>
              <a:ext uri="{C183D7F6-B498-43B3-948B-1728B52AA6E4}">
                <adec:decorative xmlns:adec="http://schemas.microsoft.com/office/drawing/2017/decorative" val="1"/>
              </a:ext>
            </a:extLst>
          </p:cNvPr>
          <p:cNvGrpSpPr/>
          <p:nvPr/>
        </p:nvGrpSpPr>
        <p:grpSpPr>
          <a:xfrm>
            <a:off x="3937136" y="655752"/>
            <a:ext cx="1214049" cy="536971"/>
            <a:chOff x="3937136" y="655752"/>
            <a:chExt cx="1214049" cy="536971"/>
          </a:xfrm>
        </p:grpSpPr>
        <p:sp>
          <p:nvSpPr>
            <p:cNvPr id="389" name="Rectangle 388">
              <a:extLst>
                <a:ext uri="{FF2B5EF4-FFF2-40B4-BE49-F238E27FC236}">
                  <a16:creationId xmlns:a16="http://schemas.microsoft.com/office/drawing/2014/main" id="{E15BEC0E-21AB-4109-92C0-63F7A97FD4FF}"/>
                </a:ext>
              </a:extLst>
            </p:cNvPr>
            <p:cNvSpPr/>
            <p:nvPr/>
          </p:nvSpPr>
          <p:spPr bwMode="auto">
            <a:xfrm>
              <a:off x="3992741" y="65575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0" name="TextBox 389">
              <a:extLst>
                <a:ext uri="{FF2B5EF4-FFF2-40B4-BE49-F238E27FC236}">
                  <a16:creationId xmlns:a16="http://schemas.microsoft.com/office/drawing/2014/main" id="{4D4A4C7A-37E2-43E4-BE46-C9A0E31B9D67}"/>
                </a:ext>
              </a:extLst>
            </p:cNvPr>
            <p:cNvSpPr txBox="1"/>
            <p:nvPr/>
          </p:nvSpPr>
          <p:spPr>
            <a:xfrm>
              <a:off x="3937136" y="65575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a:t>
              </a:r>
            </a:p>
          </p:txBody>
        </p:sp>
      </p:grpSp>
      <p:pic>
        <p:nvPicPr>
          <p:cNvPr id="391" name="Graphic 390">
            <a:extLst>
              <a:ext uri="{FF2B5EF4-FFF2-40B4-BE49-F238E27FC236}">
                <a16:creationId xmlns:a16="http://schemas.microsoft.com/office/drawing/2014/main" id="{5A08C12B-4806-4125-89F4-327072DDF174}"/>
              </a:ext>
              <a:ext uri="{C183D7F6-B498-43B3-948B-1728B52AA6E4}">
                <adec:decorative xmlns:adec="http://schemas.microsoft.com/office/drawing/2017/decorative" val="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420953" y="871085"/>
            <a:ext cx="242212" cy="274320"/>
          </a:xfrm>
          <a:prstGeom prst="rect">
            <a:avLst/>
          </a:prstGeom>
        </p:spPr>
      </p:pic>
      <p:grpSp>
        <p:nvGrpSpPr>
          <p:cNvPr id="25" name="Group 24">
            <a:extLst>
              <a:ext uri="{FF2B5EF4-FFF2-40B4-BE49-F238E27FC236}">
                <a16:creationId xmlns:a16="http://schemas.microsoft.com/office/drawing/2014/main" id="{0C5FC8BE-3E3B-885F-7A39-88A25DFA0FED}"/>
              </a:ext>
              <a:ext uri="{C183D7F6-B498-43B3-948B-1728B52AA6E4}">
                <adec:decorative xmlns:adec="http://schemas.microsoft.com/office/drawing/2017/decorative" val="1"/>
              </a:ext>
            </a:extLst>
          </p:cNvPr>
          <p:cNvGrpSpPr/>
          <p:nvPr/>
        </p:nvGrpSpPr>
        <p:grpSpPr>
          <a:xfrm>
            <a:off x="3992740" y="1789874"/>
            <a:ext cx="7856397" cy="226129"/>
            <a:chOff x="3992740" y="1789874"/>
            <a:chExt cx="7856397" cy="226129"/>
          </a:xfrm>
        </p:grpSpPr>
        <p:sp>
          <p:nvSpPr>
            <p:cNvPr id="393" name="Rectangle 392">
              <a:extLst>
                <a:ext uri="{FF2B5EF4-FFF2-40B4-BE49-F238E27FC236}">
                  <a16:creationId xmlns:a16="http://schemas.microsoft.com/office/drawing/2014/main" id="{E7F63DE4-EA29-4BB6-9B83-ABA3FC66FAE0}"/>
                </a:ext>
              </a:extLst>
            </p:cNvPr>
            <p:cNvSpPr/>
            <p:nvPr/>
          </p:nvSpPr>
          <p:spPr bwMode="auto">
            <a:xfrm>
              <a:off x="3992740"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Resource Inventory</a:t>
              </a:r>
            </a:p>
          </p:txBody>
        </p:sp>
        <p:sp>
          <p:nvSpPr>
            <p:cNvPr id="394" name="Rectangle 393">
              <a:extLst>
                <a:ext uri="{FF2B5EF4-FFF2-40B4-BE49-F238E27FC236}">
                  <a16:creationId xmlns:a16="http://schemas.microsoft.com/office/drawing/2014/main" id="{92BC4E5D-0467-4C82-B292-6907DB8CDEFE}"/>
                </a:ext>
              </a:extLst>
            </p:cNvPr>
            <p:cNvSpPr/>
            <p:nvPr/>
          </p:nvSpPr>
          <p:spPr bwMode="auto">
            <a:xfrm>
              <a:off x="5312622" y="179031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Billing</a:t>
              </a:r>
            </a:p>
          </p:txBody>
        </p:sp>
        <p:sp>
          <p:nvSpPr>
            <p:cNvPr id="395" name="Rectangle 394">
              <a:extLst>
                <a:ext uri="{FF2B5EF4-FFF2-40B4-BE49-F238E27FC236}">
                  <a16:creationId xmlns:a16="http://schemas.microsoft.com/office/drawing/2014/main" id="{6C95DB26-A34F-4FC4-B5EB-F13EC6FA53DF}"/>
                </a:ext>
              </a:extLst>
            </p:cNvPr>
            <p:cNvSpPr/>
            <p:nvPr/>
          </p:nvSpPr>
          <p:spPr bwMode="auto">
            <a:xfrm>
              <a:off x="6632747"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96" name="Rectangle 395">
              <a:extLst>
                <a:ext uri="{FF2B5EF4-FFF2-40B4-BE49-F238E27FC236}">
                  <a16:creationId xmlns:a16="http://schemas.microsoft.com/office/drawing/2014/main" id="{7EB6DEC1-3AF0-4898-803E-3AB20F3EA22A}"/>
                </a:ext>
              </a:extLst>
            </p:cNvPr>
            <p:cNvSpPr/>
            <p:nvPr/>
          </p:nvSpPr>
          <p:spPr bwMode="auto">
            <a:xfrm>
              <a:off x="7950251"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 Management</a:t>
              </a:r>
            </a:p>
          </p:txBody>
        </p:sp>
        <p:sp>
          <p:nvSpPr>
            <p:cNvPr id="397" name="Rectangle 396">
              <a:extLst>
                <a:ext uri="{FF2B5EF4-FFF2-40B4-BE49-F238E27FC236}">
                  <a16:creationId xmlns:a16="http://schemas.microsoft.com/office/drawing/2014/main" id="{5A1DA8A1-D77A-4BB9-B763-BA1CE6923539}"/>
                </a:ext>
              </a:extLst>
            </p:cNvPr>
            <p:cNvSpPr/>
            <p:nvPr/>
          </p:nvSpPr>
          <p:spPr bwMode="auto">
            <a:xfrm>
              <a:off x="9267754"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Governance</a:t>
              </a:r>
            </a:p>
          </p:txBody>
        </p:sp>
        <p:sp>
          <p:nvSpPr>
            <p:cNvPr id="398" name="Rectangle 397">
              <a:extLst>
                <a:ext uri="{FF2B5EF4-FFF2-40B4-BE49-F238E27FC236}">
                  <a16:creationId xmlns:a16="http://schemas.microsoft.com/office/drawing/2014/main" id="{6A37171C-B4B8-4A92-93A2-5086B18A6EA1}"/>
                </a:ext>
              </a:extLst>
            </p:cNvPr>
            <p:cNvSpPr/>
            <p:nvPr/>
          </p:nvSpPr>
          <p:spPr bwMode="auto">
            <a:xfrm>
              <a:off x="10585258" y="179313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Compliance &amp; Security</a:t>
              </a:r>
            </a:p>
          </p:txBody>
        </p:sp>
      </p:grpSp>
      <p:grpSp>
        <p:nvGrpSpPr>
          <p:cNvPr id="24" name="Group 23">
            <a:extLst>
              <a:ext uri="{FF2B5EF4-FFF2-40B4-BE49-F238E27FC236}">
                <a16:creationId xmlns:a16="http://schemas.microsoft.com/office/drawing/2014/main" id="{962DA117-EAA1-1A39-E81F-2694DF72F860}"/>
              </a:ext>
              <a:ext uri="{C183D7F6-B498-43B3-948B-1728B52AA6E4}">
                <adec:decorative xmlns:adec="http://schemas.microsoft.com/office/drawing/2017/decorative" val="1"/>
              </a:ext>
            </a:extLst>
          </p:cNvPr>
          <p:cNvGrpSpPr/>
          <p:nvPr/>
        </p:nvGrpSpPr>
        <p:grpSpPr>
          <a:xfrm>
            <a:off x="4505196" y="1221810"/>
            <a:ext cx="6836762" cy="540800"/>
            <a:chOff x="4505196" y="1221810"/>
            <a:chExt cx="6836762" cy="540800"/>
          </a:xfrm>
        </p:grpSpPr>
        <p:grpSp>
          <p:nvGrpSpPr>
            <p:cNvPr id="400" name="Group 399">
              <a:extLst>
                <a:ext uri="{FF2B5EF4-FFF2-40B4-BE49-F238E27FC236}">
                  <a16:creationId xmlns:a16="http://schemas.microsoft.com/office/drawing/2014/main" id="{AF7E4790-09A1-4474-AEF1-FDA5CA094AB3}"/>
                </a:ext>
              </a:extLst>
            </p:cNvPr>
            <p:cNvGrpSpPr/>
            <p:nvPr/>
          </p:nvGrpSpPr>
          <p:grpSpPr>
            <a:xfrm>
              <a:off x="4505196" y="1221810"/>
              <a:ext cx="1214049" cy="536971"/>
              <a:chOff x="3438765" y="892073"/>
              <a:chExt cx="1374983" cy="536971"/>
            </a:xfrm>
          </p:grpSpPr>
          <p:sp>
            <p:nvSpPr>
              <p:cNvPr id="421" name="Rectangle 420">
                <a:extLst>
                  <a:ext uri="{FF2B5EF4-FFF2-40B4-BE49-F238E27FC236}">
                    <a16:creationId xmlns:a16="http://schemas.microsoft.com/office/drawing/2014/main" id="{10993758-0182-4DBF-A3E7-E9B8404BA6E0}"/>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2" name="TextBox 421">
                <a:extLst>
                  <a:ext uri="{FF2B5EF4-FFF2-40B4-BE49-F238E27FC236}">
                    <a16:creationId xmlns:a16="http://schemas.microsoft.com/office/drawing/2014/main" id="{17CD294A-D02F-4C0F-8861-52D746346EC6}"/>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Monitor</a:t>
                </a:r>
              </a:p>
            </p:txBody>
          </p:sp>
          <p:pic>
            <p:nvPicPr>
              <p:cNvPr id="423" name="Graphic 422">
                <a:extLst>
                  <a:ext uri="{FF2B5EF4-FFF2-40B4-BE49-F238E27FC236}">
                    <a16:creationId xmlns:a16="http://schemas.microsoft.com/office/drawing/2014/main" id="{3C80003E-958B-4753-81EF-8FEBEB69D76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994708" y="1101420"/>
                <a:ext cx="274320" cy="274320"/>
              </a:xfrm>
              <a:prstGeom prst="rect">
                <a:avLst/>
              </a:prstGeom>
            </p:spPr>
          </p:pic>
        </p:grpSp>
        <p:grpSp>
          <p:nvGrpSpPr>
            <p:cNvPr id="401" name="Group 400">
              <a:extLst>
                <a:ext uri="{FF2B5EF4-FFF2-40B4-BE49-F238E27FC236}">
                  <a16:creationId xmlns:a16="http://schemas.microsoft.com/office/drawing/2014/main" id="{CC96FF2E-91D2-44D2-B526-782245A0AE9D}"/>
                </a:ext>
              </a:extLst>
            </p:cNvPr>
            <p:cNvGrpSpPr/>
            <p:nvPr/>
          </p:nvGrpSpPr>
          <p:grpSpPr>
            <a:xfrm>
              <a:off x="5639075" y="1223195"/>
              <a:ext cx="1214049" cy="536971"/>
              <a:chOff x="3438765" y="892073"/>
              <a:chExt cx="1374983" cy="536971"/>
            </a:xfrm>
          </p:grpSpPr>
          <p:sp>
            <p:nvSpPr>
              <p:cNvPr id="419" name="Rectangle 418">
                <a:extLst>
                  <a:ext uri="{FF2B5EF4-FFF2-40B4-BE49-F238E27FC236}">
                    <a16:creationId xmlns:a16="http://schemas.microsoft.com/office/drawing/2014/main" id="{EB078C6F-2128-45C4-8C49-CD16A3F4A57B}"/>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0" name="TextBox 419">
                <a:extLst>
                  <a:ext uri="{FF2B5EF4-FFF2-40B4-BE49-F238E27FC236}">
                    <a16:creationId xmlns:a16="http://schemas.microsoft.com/office/drawing/2014/main" id="{65D204DC-C408-4EC0-8F88-3EFA0800494A}"/>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Log Analytics</a:t>
                </a:r>
              </a:p>
            </p:txBody>
          </p:sp>
        </p:grpSp>
        <p:grpSp>
          <p:nvGrpSpPr>
            <p:cNvPr id="402" name="Group 401">
              <a:extLst>
                <a:ext uri="{FF2B5EF4-FFF2-40B4-BE49-F238E27FC236}">
                  <a16:creationId xmlns:a16="http://schemas.microsoft.com/office/drawing/2014/main" id="{1150A748-EEFD-49A3-9B90-4484E39680F5}"/>
                </a:ext>
              </a:extLst>
            </p:cNvPr>
            <p:cNvGrpSpPr/>
            <p:nvPr/>
          </p:nvGrpSpPr>
          <p:grpSpPr>
            <a:xfrm>
              <a:off x="6754536" y="1223032"/>
              <a:ext cx="1214049" cy="536971"/>
              <a:chOff x="3438765" y="892073"/>
              <a:chExt cx="1374983" cy="536971"/>
            </a:xfrm>
          </p:grpSpPr>
          <p:sp>
            <p:nvSpPr>
              <p:cNvPr id="417" name="Rectangle 416">
                <a:extLst>
                  <a:ext uri="{FF2B5EF4-FFF2-40B4-BE49-F238E27FC236}">
                    <a16:creationId xmlns:a16="http://schemas.microsoft.com/office/drawing/2014/main" id="{9AF4F95F-6106-4F09-8C2D-C2304DBC01B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8" name="TextBox 417">
                <a:extLst>
                  <a:ext uri="{FF2B5EF4-FFF2-40B4-BE49-F238E27FC236}">
                    <a16:creationId xmlns:a16="http://schemas.microsoft.com/office/drawing/2014/main" id="{1DE23F77-E61C-49FA-9783-74DA5945130F}"/>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Defender for Cloud</a:t>
                </a:r>
              </a:p>
            </p:txBody>
          </p:sp>
        </p:grpSp>
        <p:grpSp>
          <p:nvGrpSpPr>
            <p:cNvPr id="403" name="Group 402">
              <a:extLst>
                <a:ext uri="{FF2B5EF4-FFF2-40B4-BE49-F238E27FC236}">
                  <a16:creationId xmlns:a16="http://schemas.microsoft.com/office/drawing/2014/main" id="{C9BF304C-4995-4FA9-87AB-991E21DEB4F7}"/>
                </a:ext>
              </a:extLst>
            </p:cNvPr>
            <p:cNvGrpSpPr/>
            <p:nvPr/>
          </p:nvGrpSpPr>
          <p:grpSpPr>
            <a:xfrm>
              <a:off x="7878569" y="1224417"/>
              <a:ext cx="1214049" cy="536971"/>
              <a:chOff x="3438765" y="892073"/>
              <a:chExt cx="1374983" cy="536971"/>
            </a:xfrm>
          </p:grpSpPr>
          <p:sp>
            <p:nvSpPr>
              <p:cNvPr id="415" name="Rectangle 414">
                <a:extLst>
                  <a:ext uri="{FF2B5EF4-FFF2-40B4-BE49-F238E27FC236}">
                    <a16:creationId xmlns:a16="http://schemas.microsoft.com/office/drawing/2014/main" id="{61E810DB-75A3-4DFD-B2DC-14113FFEF767}"/>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6" name="TextBox 415">
                <a:extLst>
                  <a:ext uri="{FF2B5EF4-FFF2-40B4-BE49-F238E27FC236}">
                    <a16:creationId xmlns:a16="http://schemas.microsoft.com/office/drawing/2014/main" id="{DAD28B0D-4099-4C29-8E63-BB0A0128157F}"/>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Microsoft Sentinel</a:t>
                </a:r>
              </a:p>
            </p:txBody>
          </p:sp>
        </p:grpSp>
        <p:grpSp>
          <p:nvGrpSpPr>
            <p:cNvPr id="404" name="Group 403">
              <a:extLst>
                <a:ext uri="{FF2B5EF4-FFF2-40B4-BE49-F238E27FC236}">
                  <a16:creationId xmlns:a16="http://schemas.microsoft.com/office/drawing/2014/main" id="{285E3135-8C1A-4520-9D11-69D02D3D2CD2}"/>
                </a:ext>
              </a:extLst>
            </p:cNvPr>
            <p:cNvGrpSpPr/>
            <p:nvPr/>
          </p:nvGrpSpPr>
          <p:grpSpPr>
            <a:xfrm>
              <a:off x="8994030" y="1224254"/>
              <a:ext cx="1214049" cy="536971"/>
              <a:chOff x="3438765" y="892073"/>
              <a:chExt cx="1374983" cy="536971"/>
            </a:xfrm>
          </p:grpSpPr>
          <p:sp>
            <p:nvSpPr>
              <p:cNvPr id="413" name="Rectangle 412">
                <a:extLst>
                  <a:ext uri="{FF2B5EF4-FFF2-40B4-BE49-F238E27FC236}">
                    <a16:creationId xmlns:a16="http://schemas.microsoft.com/office/drawing/2014/main" id="{0CB11E00-5AD7-494F-A170-D2879C633429}"/>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4" name="TextBox 413">
                <a:extLst>
                  <a:ext uri="{FF2B5EF4-FFF2-40B4-BE49-F238E27FC236}">
                    <a16:creationId xmlns:a16="http://schemas.microsoft.com/office/drawing/2014/main" id="{9F2CBB79-28A9-42CA-91BE-D42CF00B66D0}"/>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Key Vault</a:t>
                </a:r>
              </a:p>
            </p:txBody>
          </p:sp>
        </p:grpSp>
        <p:grpSp>
          <p:nvGrpSpPr>
            <p:cNvPr id="405" name="Group 404">
              <a:extLst>
                <a:ext uri="{FF2B5EF4-FFF2-40B4-BE49-F238E27FC236}">
                  <a16:creationId xmlns:a16="http://schemas.microsoft.com/office/drawing/2014/main" id="{BB9F43D0-E483-4891-9C41-D521EC534877}"/>
                </a:ext>
              </a:extLst>
            </p:cNvPr>
            <p:cNvGrpSpPr/>
            <p:nvPr/>
          </p:nvGrpSpPr>
          <p:grpSpPr>
            <a:xfrm>
              <a:off x="10127909" y="1225639"/>
              <a:ext cx="1214049" cy="536971"/>
              <a:chOff x="3438765" y="892073"/>
              <a:chExt cx="1374983" cy="536971"/>
            </a:xfrm>
          </p:grpSpPr>
          <p:sp>
            <p:nvSpPr>
              <p:cNvPr id="411" name="Rectangle 410">
                <a:extLst>
                  <a:ext uri="{FF2B5EF4-FFF2-40B4-BE49-F238E27FC236}">
                    <a16:creationId xmlns:a16="http://schemas.microsoft.com/office/drawing/2014/main" id="{9F2D5EF8-6283-4E3B-A0E5-F624CE6508D8}"/>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12" name="TextBox 411">
                <a:extLst>
                  <a:ext uri="{FF2B5EF4-FFF2-40B4-BE49-F238E27FC236}">
                    <a16:creationId xmlns:a16="http://schemas.microsoft.com/office/drawing/2014/main" id="{8D1527DB-39D9-4A7A-8183-393E5C2C65F9}"/>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Container Registry</a:t>
                </a:r>
              </a:p>
            </p:txBody>
          </p:sp>
        </p:grpSp>
        <p:pic>
          <p:nvPicPr>
            <p:cNvPr id="406" name="Graphic 405">
              <a:extLst>
                <a:ext uri="{FF2B5EF4-FFF2-40B4-BE49-F238E27FC236}">
                  <a16:creationId xmlns:a16="http://schemas.microsoft.com/office/drawing/2014/main" id="{B8FDCC87-0505-4FFB-99D0-6DCF9C11335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48931" y="1429813"/>
              <a:ext cx="242212" cy="274320"/>
            </a:xfrm>
            <a:prstGeom prst="rect">
              <a:avLst/>
            </a:prstGeom>
          </p:spPr>
        </p:pic>
        <p:pic>
          <p:nvPicPr>
            <p:cNvPr id="407" name="Graphic 406">
              <a:extLst>
                <a:ext uri="{FF2B5EF4-FFF2-40B4-BE49-F238E27FC236}">
                  <a16:creationId xmlns:a16="http://schemas.microsoft.com/office/drawing/2014/main" id="{DE704B7E-3F84-4FA5-82D7-A82405BBA05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364487" y="1428441"/>
              <a:ext cx="242212" cy="274320"/>
            </a:xfrm>
            <a:prstGeom prst="rect">
              <a:avLst/>
            </a:prstGeom>
          </p:spPr>
        </p:pic>
        <p:pic>
          <p:nvPicPr>
            <p:cNvPr id="408" name="Graphic 407">
              <a:extLst>
                <a:ext uri="{FF2B5EF4-FFF2-40B4-BE49-F238E27FC236}">
                  <a16:creationId xmlns:a16="http://schemas.microsoft.com/office/drawing/2014/main" id="{DF41D659-C203-47B2-885F-BE7EF541AFFD}"/>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458471" y="1413378"/>
              <a:ext cx="274320" cy="310684"/>
            </a:xfrm>
            <a:prstGeom prst="rect">
              <a:avLst/>
            </a:prstGeom>
          </p:spPr>
        </p:pic>
        <p:pic>
          <p:nvPicPr>
            <p:cNvPr id="409" name="Graphic 408">
              <a:extLst>
                <a:ext uri="{FF2B5EF4-FFF2-40B4-BE49-F238E27FC236}">
                  <a16:creationId xmlns:a16="http://schemas.microsoft.com/office/drawing/2014/main" id="{5A530DFF-12F8-49FF-899B-0B2B3E753C9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7249026" y="1434219"/>
              <a:ext cx="242212" cy="274320"/>
            </a:xfrm>
            <a:prstGeom prst="rect">
              <a:avLst/>
            </a:prstGeom>
          </p:spPr>
        </p:pic>
        <p:pic>
          <p:nvPicPr>
            <p:cNvPr id="410" name="Graphic 409">
              <a:extLst>
                <a:ext uri="{FF2B5EF4-FFF2-40B4-BE49-F238E27FC236}">
                  <a16:creationId xmlns:a16="http://schemas.microsoft.com/office/drawing/2014/main" id="{A55C0D5F-23A5-4E5F-9304-AF767E149961}"/>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602633" y="1424487"/>
              <a:ext cx="274320" cy="274320"/>
            </a:xfrm>
            <a:prstGeom prst="rect">
              <a:avLst/>
            </a:prstGeom>
          </p:spPr>
        </p:pic>
      </p:grpSp>
      <p:pic>
        <p:nvPicPr>
          <p:cNvPr id="425" name="Graphic 424">
            <a:extLst>
              <a:ext uri="{FF2B5EF4-FFF2-40B4-BE49-F238E27FC236}">
                <a16:creationId xmlns:a16="http://schemas.microsoft.com/office/drawing/2014/main" id="{D5F8EB2F-9923-482B-A24A-584F3B700D9B}"/>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153285" y="866463"/>
            <a:ext cx="274320" cy="274320"/>
          </a:xfrm>
          <a:prstGeom prst="rect">
            <a:avLst/>
          </a:prstGeom>
        </p:spPr>
      </p:pic>
    </p:spTree>
    <p:extLst>
      <p:ext uri="{BB962C8B-B14F-4D97-AF65-F5344CB8AC3E}">
        <p14:creationId xmlns:p14="http://schemas.microsoft.com/office/powerpoint/2010/main" val="5612520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3" y="847438"/>
            <a:ext cx="1765093" cy="1180441"/>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311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69497" y="1106162"/>
              <a:ext cx="274321"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ARM Templates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Tags</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Graph</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Audit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GitOps Configurations</a:t>
              </a:r>
            </a:p>
          </p:txBody>
        </p:sp>
      </p:grpSp>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p:spPr>
      </p:sp>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0671" y="859918"/>
            <a:ext cx="242212" cy="274320"/>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20953" y="8710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492443"/>
          </a:xfrm>
        </p:spPr>
        <p:txBody>
          <a:bodyPr/>
          <a:lstStyle/>
          <a:p>
            <a:r>
              <a:rPr kumimoji="0" lang="en-US" sz="16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Azure Arc-enabled </a:t>
            </a:r>
            <a:r>
              <a:rPr lang="en-US" sz="1600" b="1">
                <a:gradFill>
                  <a:gsLst>
                    <a:gs pos="0">
                      <a:srgbClr val="50E6FF"/>
                    </a:gs>
                    <a:gs pos="100000">
                      <a:srgbClr val="CD98CF"/>
                    </a:gs>
                  </a:gsLst>
                  <a:lin ang="2700000" scaled="1"/>
                </a:gradFill>
                <a:latin typeface="Segoe UI Semibold"/>
              </a:rPr>
              <a:t>services</a:t>
            </a:r>
            <a:br>
              <a:rPr lang="en-US" sz="1600" noProof="0"/>
            </a:br>
            <a:r>
              <a:rPr lang="en-US" sz="1600" noProof="0">
                <a:latin typeface="+mn-lt"/>
              </a:rPr>
              <a:t>On-premises and </a:t>
            </a:r>
            <a:r>
              <a:rPr lang="en-US" sz="1600" noProof="0" err="1">
                <a:latin typeface="+mn-lt"/>
              </a:rPr>
              <a:t>multicloud</a:t>
            </a:r>
            <a:r>
              <a:rPr lang="en-US" sz="1600" noProof="0">
                <a:latin typeface="+mn-lt"/>
              </a:rPr>
              <a:t> integration</a:t>
            </a:r>
            <a:endParaRPr lang="en-US" sz="105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 uri="{C183D7F6-B498-43B3-948B-1728B52AA6E4}">
                <adec:decorative xmlns:adec="http://schemas.microsoft.com/office/drawing/2017/decorative" val="1"/>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a:t>
            </a:r>
          </a:p>
        </p:txBody>
      </p:sp>
      <p:grpSp>
        <p:nvGrpSpPr>
          <p:cNvPr id="949" name="Group 948">
            <a:extLst>
              <a:ext uri="{FF2B5EF4-FFF2-40B4-BE49-F238E27FC236}">
                <a16:creationId xmlns:a16="http://schemas.microsoft.com/office/drawing/2014/main" id="{DB79A89A-DF8F-4322-977D-79E939E23E31}"/>
              </a:ext>
              <a:ext uri="{C183D7F6-B498-43B3-948B-1728B52AA6E4}">
                <adec:decorative xmlns:adec="http://schemas.microsoft.com/office/drawing/2017/decorative" val="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33662" y="6429198"/>
              <a:ext cx="274320" cy="274320"/>
            </a:xfrm>
            <a:prstGeom prst="rect">
              <a:avLst/>
            </a:prstGeom>
          </p:spPr>
        </p:pic>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Google Cloud Platform</a:t>
            </a:r>
          </a:p>
        </p:txBody>
      </p: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469799" y="2060316"/>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776777" y="4453130"/>
            <a:ext cx="4161612" cy="536617"/>
          </a:xfrm>
          <a:prstGeom prst="bentConnector3">
            <a:avLst>
              <a:gd name="adj1" fmla="val 391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02857" y="4404384"/>
            <a:ext cx="4111433" cy="583930"/>
          </a:xfrm>
          <a:prstGeom prst="bentConnector3">
            <a:avLst>
              <a:gd name="adj1" fmla="val 484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08224" y="4357522"/>
            <a:ext cx="4064718" cy="630941"/>
          </a:xfrm>
          <a:prstGeom prst="bentConnector3">
            <a:avLst>
              <a:gd name="adj1" fmla="val 6105"/>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33327" y="2457729"/>
            <a:ext cx="310851" cy="676656"/>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p:cNvCxnSpPr>
          <p:nvPr/>
        </p:nvCxnSpPr>
        <p:spPr>
          <a:xfrm rot="10800000" flipH="1">
            <a:off x="288866" y="2640632"/>
            <a:ext cx="634733" cy="3049242"/>
          </a:xfrm>
          <a:prstGeom prst="bentConnector4">
            <a:avLst>
              <a:gd name="adj1" fmla="val -15206"/>
              <a:gd name="adj2" fmla="val 87879"/>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p:cNvCxnSpPr>
          <p:nvPr/>
        </p:nvCxnSpPr>
        <p:spPr>
          <a:xfrm flipV="1">
            <a:off x="1293761" y="2859907"/>
            <a:ext cx="6079300" cy="571376"/>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p:cNvCxnSpPr>
          <p:nvPr/>
        </p:nvCxnSpPr>
        <p:spPr>
          <a:xfrm rot="10800000">
            <a:off x="7373062" y="2859908"/>
            <a:ext cx="3461179" cy="571371"/>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719F455-0F4C-4667-B0C9-6C85C1CA219B}"/>
              </a:ext>
              <a:ext uri="{C183D7F6-B498-43B3-948B-1728B52AA6E4}">
                <adec:decorative xmlns:adec="http://schemas.microsoft.com/office/drawing/2017/decorative" val="1"/>
              </a:ext>
            </a:extLst>
          </p:cNvPr>
          <p:cNvGrpSpPr/>
          <p:nvPr/>
        </p:nvGrpSpPr>
        <p:grpSpPr>
          <a:xfrm>
            <a:off x="4505196" y="1221810"/>
            <a:ext cx="6836762" cy="540800"/>
            <a:chOff x="5067979" y="1221708"/>
            <a:chExt cx="6836762" cy="540800"/>
          </a:xfrm>
        </p:grpSpPr>
        <p:grpSp>
          <p:nvGrpSpPr>
            <p:cNvPr id="613" name="Group 612">
              <a:extLst>
                <a:ext uri="{FF2B5EF4-FFF2-40B4-BE49-F238E27FC236}">
                  <a16:creationId xmlns:a16="http://schemas.microsoft.com/office/drawing/2014/main" id="{4BED16C2-58D6-4D6F-A128-51E4905D9635}"/>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94708" y="1101420"/>
                <a:ext cx="274320" cy="274320"/>
              </a:xfrm>
              <a:prstGeom prst="rect">
                <a:avLst/>
              </a:prstGeom>
            </p:spPr>
          </p:pic>
        </p:grpSp>
        <p:grpSp>
          <p:nvGrpSpPr>
            <p:cNvPr id="618" name="Group 617">
              <a:extLst>
                <a:ext uri="{FF2B5EF4-FFF2-40B4-BE49-F238E27FC236}">
                  <a16:creationId xmlns:a16="http://schemas.microsoft.com/office/drawing/2014/main" id="{B527A3ED-9FAE-4DDE-B583-779C54BF2B5F}"/>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Log Analytics</a:t>
                </a:r>
              </a:p>
            </p:txBody>
          </p:sp>
        </p:grpSp>
        <p:grpSp>
          <p:nvGrpSpPr>
            <p:cNvPr id="626" name="Group 625">
              <a:extLst>
                <a:ext uri="{FF2B5EF4-FFF2-40B4-BE49-F238E27FC236}">
                  <a16:creationId xmlns:a16="http://schemas.microsoft.com/office/drawing/2014/main" id="{22A5641B-9E1B-4131-9D9D-9DBCE9113F7C}"/>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Defender for Cloud</a:t>
                </a:r>
              </a:p>
            </p:txBody>
          </p:sp>
        </p:grpSp>
        <p:grpSp>
          <p:nvGrpSpPr>
            <p:cNvPr id="634" name="Group 633">
              <a:extLst>
                <a:ext uri="{FF2B5EF4-FFF2-40B4-BE49-F238E27FC236}">
                  <a16:creationId xmlns:a16="http://schemas.microsoft.com/office/drawing/2014/main" id="{930F95D8-0DFE-4C9C-A468-0308F9698E5C}"/>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Microsoft Sentinel</a:t>
                </a:r>
              </a:p>
            </p:txBody>
          </p:sp>
        </p:grpSp>
        <p:grpSp>
          <p:nvGrpSpPr>
            <p:cNvPr id="642" name="Group 641">
              <a:extLst>
                <a:ext uri="{FF2B5EF4-FFF2-40B4-BE49-F238E27FC236}">
                  <a16:creationId xmlns:a16="http://schemas.microsoft.com/office/drawing/2014/main" id="{084B3E04-E31F-429A-84DD-A7743E87E7A3}"/>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Azure Key Vault</a:t>
                </a:r>
              </a:p>
            </p:txBody>
          </p:sp>
        </p:grpSp>
        <p:grpSp>
          <p:nvGrpSpPr>
            <p:cNvPr id="650" name="Group 649">
              <a:extLst>
                <a:ext uri="{FF2B5EF4-FFF2-40B4-BE49-F238E27FC236}">
                  <a16:creationId xmlns:a16="http://schemas.microsoft.com/office/drawing/2014/main" id="{4B32FEC3-F156-4D6C-AB18-DB2274AA7A7A}"/>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mn-ea"/>
                    <a:cs typeface="Segoe UI" pitchFamily="34" charset="0"/>
                  </a:rPr>
                  <a:t>Microsoft Container Registry</a:t>
                </a:r>
              </a:p>
            </p:txBody>
          </p:sp>
        </p:grpSp>
        <p:pic>
          <p:nvPicPr>
            <p:cNvPr id="655" name="Graphic 654">
              <a:extLst>
                <a:ext uri="{FF2B5EF4-FFF2-40B4-BE49-F238E27FC236}">
                  <a16:creationId xmlns:a16="http://schemas.microsoft.com/office/drawing/2014/main" id="{962F9118-3F5B-4E26-8D03-FE55A34AE6F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927270" y="1428339"/>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021254" y="1413276"/>
              <a:ext cx="274320" cy="310684"/>
            </a:xfrm>
            <a:prstGeom prst="rect">
              <a:avLst/>
            </a:prstGeom>
          </p:spPr>
        </p:pic>
        <p:pic>
          <p:nvPicPr>
            <p:cNvPr id="676" name="Graphic 675">
              <a:extLst>
                <a:ext uri="{FF2B5EF4-FFF2-40B4-BE49-F238E27FC236}">
                  <a16:creationId xmlns:a16="http://schemas.microsoft.com/office/drawing/2014/main" id="{46E4F2AD-5E6A-40E5-A3F3-86B15CBA2A0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811809" y="1434117"/>
              <a:ext cx="242212" cy="274320"/>
            </a:xfrm>
            <a:prstGeom prst="rect">
              <a:avLst/>
            </a:prstGeom>
          </p:spPr>
        </p:pic>
        <p:pic>
          <p:nvPicPr>
            <p:cNvPr id="1192" name="Graphic 1191">
              <a:extLst>
                <a:ext uri="{FF2B5EF4-FFF2-40B4-BE49-F238E27FC236}">
                  <a16:creationId xmlns:a16="http://schemas.microsoft.com/office/drawing/2014/main" id="{E5DB3C89-F1B9-4968-BD5D-324374C64F1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165416" y="1424385"/>
              <a:ext cx="274320" cy="274320"/>
            </a:xfrm>
            <a:prstGeom prst="rect">
              <a:avLst/>
            </a:prstGeom>
          </p:spPr>
        </p:pic>
      </p:grpSp>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1153285" y="866463"/>
            <a:ext cx="274320" cy="274320"/>
          </a:xfrm>
          <a:prstGeom prst="rect">
            <a:avLst/>
          </a:prstGeom>
        </p:spPr>
      </p:pic>
      <p:grpSp>
        <p:nvGrpSpPr>
          <p:cNvPr id="17" name="Group 16">
            <a:extLst>
              <a:ext uri="{FF2B5EF4-FFF2-40B4-BE49-F238E27FC236}">
                <a16:creationId xmlns:a16="http://schemas.microsoft.com/office/drawing/2014/main" id="{589B3730-855B-4FFF-AA4D-D64A2850C05B}"/>
              </a:ext>
              <a:ext uri="{C183D7F6-B498-43B3-948B-1728B52AA6E4}">
                <adec:decorative xmlns:adec="http://schemas.microsoft.com/office/drawing/2017/decorative" val="1"/>
              </a:ext>
            </a:extLst>
          </p:cNvPr>
          <p:cNvGrpSpPr/>
          <p:nvPr/>
        </p:nvGrpSpPr>
        <p:grpSpPr>
          <a:xfrm>
            <a:off x="288867" y="3431282"/>
            <a:ext cx="2182211" cy="2685116"/>
            <a:chOff x="288867" y="3431282"/>
            <a:chExt cx="2182211" cy="2685116"/>
          </a:xfrm>
        </p:grpSpPr>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16"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459689" y="5570087"/>
                <a:ext cx="274320" cy="274320"/>
              </a:xfrm>
              <a:prstGeom prst="rect">
                <a:avLst/>
              </a:prstGeom>
            </p:spPr>
          </p:pic>
        </p:grpSp>
        <p:grpSp>
          <p:nvGrpSpPr>
            <p:cNvPr id="6" name="Group 5">
              <a:extLst>
                <a:ext uri="{FF2B5EF4-FFF2-40B4-BE49-F238E27FC236}">
                  <a16:creationId xmlns:a16="http://schemas.microsoft.com/office/drawing/2014/main" id="{4B7FAA3E-8F2D-4C75-BFC4-7F6EB759D77E}"/>
                </a:ext>
              </a:extLst>
            </p:cNvPr>
            <p:cNvGrpSpPr/>
            <p:nvPr/>
          </p:nvGrpSpPr>
          <p:grpSpPr>
            <a:xfrm>
              <a:off x="833508" y="3851933"/>
              <a:ext cx="927194" cy="280149"/>
              <a:chOff x="800503" y="3847708"/>
              <a:chExt cx="927194" cy="280149"/>
            </a:xfrm>
          </p:grpSpPr>
          <p:grpSp>
            <p:nvGrpSpPr>
              <p:cNvPr id="21" name="Group 20">
                <a:extLst>
                  <a:ext uri="{FF2B5EF4-FFF2-40B4-BE49-F238E27FC236}">
                    <a16:creationId xmlns:a16="http://schemas.microsoft.com/office/drawing/2014/main" id="{A22AA991-4A10-4FEF-A720-1C31934DDDA9}"/>
                  </a:ext>
                </a:extLst>
              </p:cNvPr>
              <p:cNvGrpSpPr/>
              <p:nvPr/>
            </p:nvGrpSpPr>
            <p:grpSpPr>
              <a:xfrm>
                <a:off x="800503" y="3853537"/>
                <a:ext cx="599974" cy="274320"/>
                <a:chOff x="5212239" y="4425879"/>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332" name="Graphic 15">
                <a:extLst>
                  <a:ext uri="{FF2B5EF4-FFF2-40B4-BE49-F238E27FC236}">
                    <a16:creationId xmlns:a16="http://schemas.microsoft.com/office/drawing/2014/main" id="{652665F8-9A5D-4B45-9118-1FC9DAF630F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7" name="Group 6">
              <a:extLst>
                <a:ext uri="{FF2B5EF4-FFF2-40B4-BE49-F238E27FC236}">
                  <a16:creationId xmlns:a16="http://schemas.microsoft.com/office/drawing/2014/main" id="{7CF120B7-8107-47F7-9D11-C4A217A2DD52}"/>
                </a:ext>
              </a:extLst>
            </p:cNvPr>
            <p:cNvGrpSpPr/>
            <p:nvPr/>
          </p:nvGrpSpPr>
          <p:grpSpPr>
            <a:xfrm>
              <a:off x="663637" y="3493353"/>
              <a:ext cx="1264590" cy="257212"/>
              <a:chOff x="683701" y="3484468"/>
              <a:chExt cx="1264590" cy="257212"/>
            </a:xfrm>
          </p:grpSpPr>
          <p:pic>
            <p:nvPicPr>
              <p:cNvPr id="334" name="Graphic 333">
                <a:extLst>
                  <a:ext uri="{FF2B5EF4-FFF2-40B4-BE49-F238E27FC236}">
                    <a16:creationId xmlns:a16="http://schemas.microsoft.com/office/drawing/2014/main" id="{7F6D4AA9-E1E1-4E0A-BE6D-C8095985A4B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335" name="Graphic 334">
                <a:extLst>
                  <a:ext uri="{FF2B5EF4-FFF2-40B4-BE49-F238E27FC236}">
                    <a16:creationId xmlns:a16="http://schemas.microsoft.com/office/drawing/2014/main" id="{24FA5BE8-6E2D-408C-8FEE-248651CE6E2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336" name="Graphic 335">
                <a:extLst>
                  <a:ext uri="{FF2B5EF4-FFF2-40B4-BE49-F238E27FC236}">
                    <a16:creationId xmlns:a16="http://schemas.microsoft.com/office/drawing/2014/main" id="{788F19B0-D024-4BCB-AD4B-32C273C3A958}"/>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337" name="Graphic 336">
                <a:extLst>
                  <a:ext uri="{FF2B5EF4-FFF2-40B4-BE49-F238E27FC236}">
                    <a16:creationId xmlns:a16="http://schemas.microsoft.com/office/drawing/2014/main" id="{08804654-4EE2-485E-B2D3-5978C92EB85E}"/>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338" name="Graphic 337">
                <a:extLst>
                  <a:ext uri="{FF2B5EF4-FFF2-40B4-BE49-F238E27FC236}">
                    <a16:creationId xmlns:a16="http://schemas.microsoft.com/office/drawing/2014/main" id="{E689CA1C-9032-455B-AFD1-562B4773949C}"/>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AA96E108-1161-4069-A4D7-4740462DF1BB}"/>
              </a:ext>
              <a:ext uri="{C183D7F6-B498-43B3-948B-1728B52AA6E4}">
                <adec:decorative xmlns:adec="http://schemas.microsoft.com/office/drawing/2017/decorative" val="1"/>
              </a:ext>
            </a:extLst>
          </p:cNvPr>
          <p:cNvGrpSpPr/>
          <p:nvPr/>
        </p:nvGrpSpPr>
        <p:grpSpPr>
          <a:xfrm>
            <a:off x="2777069" y="3431281"/>
            <a:ext cx="2079128" cy="2276874"/>
            <a:chOff x="391950" y="3431282"/>
            <a:chExt cx="2079128" cy="2276874"/>
          </a:xfrm>
        </p:grpSpPr>
        <p:cxnSp>
          <p:nvCxnSpPr>
            <p:cNvPr id="214" name="Connector: Elbow 213">
              <a:extLst>
                <a:ext uri="{FF2B5EF4-FFF2-40B4-BE49-F238E27FC236}">
                  <a16:creationId xmlns:a16="http://schemas.microsoft.com/office/drawing/2014/main" id="{24AE8FF0-64A3-4F01-A652-1F82CF66DBDA}"/>
                </a:ext>
              </a:extLst>
            </p:cNvPr>
            <p:cNvCxnSpPr>
              <a:cxnSpLocks/>
              <a:stCxn id="217" idx="3"/>
              <a:endCxn id="220"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Lst>
            </p:cNvPr>
            <p:cNvGrpSpPr/>
            <p:nvPr/>
          </p:nvGrpSpPr>
          <p:grpSpPr>
            <a:xfrm>
              <a:off x="444039" y="5263386"/>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Lst>
            </p:cNvPr>
            <p:cNvGrpSpPr/>
            <p:nvPr/>
          </p:nvGrpSpPr>
          <p:grpSpPr>
            <a:xfrm>
              <a:off x="792480" y="4687475"/>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Lst>
            </p:cNvPr>
            <p:cNvCxnSpPr>
              <a:cxnSpLocks/>
              <a:endCxn id="220"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6F70EBA3-FEE8-4E54-94E1-851F483260BC}"/>
                </a:ext>
              </a:extLst>
            </p:cNvPr>
            <p:cNvGrpSpPr/>
            <p:nvPr/>
          </p:nvGrpSpPr>
          <p:grpSpPr>
            <a:xfrm>
              <a:off x="833508" y="3851933"/>
              <a:ext cx="927194" cy="280149"/>
              <a:chOff x="800503" y="3847708"/>
              <a:chExt cx="927194" cy="280149"/>
            </a:xfrm>
          </p:grpSpPr>
          <p:grpSp>
            <p:nvGrpSpPr>
              <p:cNvPr id="239" name="Group 238">
                <a:extLst>
                  <a:ext uri="{FF2B5EF4-FFF2-40B4-BE49-F238E27FC236}">
                    <a16:creationId xmlns:a16="http://schemas.microsoft.com/office/drawing/2014/main" id="{E5154C16-231D-410B-BDEF-A386490E608F}"/>
                  </a:ext>
                </a:extLst>
              </p:cNvPr>
              <p:cNvGrpSpPr/>
              <p:nvPr/>
            </p:nvGrpSpPr>
            <p:grpSpPr>
              <a:xfrm>
                <a:off x="800503" y="3853537"/>
                <a:ext cx="599974" cy="274320"/>
                <a:chOff x="5212239" y="4425879"/>
                <a:chExt cx="599974" cy="274320"/>
              </a:xfrm>
            </p:grpSpPr>
            <p:pic>
              <p:nvPicPr>
                <p:cNvPr id="242" name="Graphic 241">
                  <a:extLst>
                    <a:ext uri="{FF2B5EF4-FFF2-40B4-BE49-F238E27FC236}">
                      <a16:creationId xmlns:a16="http://schemas.microsoft.com/office/drawing/2014/main" id="{F4D11047-C6D0-475B-85D5-DE83C1A98E07}"/>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241" name="Graphic 15">
                <a:extLst>
                  <a:ext uri="{FF2B5EF4-FFF2-40B4-BE49-F238E27FC236}">
                    <a16:creationId xmlns:a16="http://schemas.microsoft.com/office/drawing/2014/main" id="{9A074124-DD77-4B4C-88EB-B5FF8C65F61B}"/>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232" name="Group 231">
              <a:extLst>
                <a:ext uri="{FF2B5EF4-FFF2-40B4-BE49-F238E27FC236}">
                  <a16:creationId xmlns:a16="http://schemas.microsoft.com/office/drawing/2014/main" id="{0C27D41B-C405-432B-9CAE-AB3B53E646A0}"/>
                </a:ext>
              </a:extLst>
            </p:cNvPr>
            <p:cNvGrpSpPr/>
            <p:nvPr/>
          </p:nvGrpSpPr>
          <p:grpSpPr>
            <a:xfrm>
              <a:off x="663637" y="3493353"/>
              <a:ext cx="1264590" cy="257212"/>
              <a:chOff x="683701" y="3484468"/>
              <a:chExt cx="1264590" cy="257212"/>
            </a:xfrm>
          </p:grpSpPr>
          <p:pic>
            <p:nvPicPr>
              <p:cNvPr id="234" name="Graphic 233">
                <a:extLst>
                  <a:ext uri="{FF2B5EF4-FFF2-40B4-BE49-F238E27FC236}">
                    <a16:creationId xmlns:a16="http://schemas.microsoft.com/office/drawing/2014/main" id="{7C0C4C4F-5842-43A3-9EA3-F0EE624813E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235" name="Graphic 234">
                <a:extLst>
                  <a:ext uri="{FF2B5EF4-FFF2-40B4-BE49-F238E27FC236}">
                    <a16:creationId xmlns:a16="http://schemas.microsoft.com/office/drawing/2014/main" id="{156B34A8-5A06-4AA5-8165-F189FC523CA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236" name="Graphic 235">
                <a:extLst>
                  <a:ext uri="{FF2B5EF4-FFF2-40B4-BE49-F238E27FC236}">
                    <a16:creationId xmlns:a16="http://schemas.microsoft.com/office/drawing/2014/main" id="{89B60BC0-2094-4E5F-B6BD-E014C6A55B7D}"/>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237" name="Graphic 236">
                <a:extLst>
                  <a:ext uri="{FF2B5EF4-FFF2-40B4-BE49-F238E27FC236}">
                    <a16:creationId xmlns:a16="http://schemas.microsoft.com/office/drawing/2014/main" id="{2113A2A6-67C4-4487-877B-FEF8823A7C2F}"/>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238" name="Graphic 237">
                <a:extLst>
                  <a:ext uri="{FF2B5EF4-FFF2-40B4-BE49-F238E27FC236}">
                    <a16:creationId xmlns:a16="http://schemas.microsoft.com/office/drawing/2014/main" id="{77CE8350-65CF-4893-9CD4-FBC2218F7C54}"/>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C99C9B35-8B3F-4B24-A36B-4FD805AB962B}"/>
              </a:ext>
              <a:ext uri="{C183D7F6-B498-43B3-948B-1728B52AA6E4}">
                <adec:decorative xmlns:adec="http://schemas.microsoft.com/office/drawing/2017/decorative" val="1"/>
              </a:ext>
            </a:extLst>
          </p:cNvPr>
          <p:cNvGrpSpPr/>
          <p:nvPr/>
        </p:nvGrpSpPr>
        <p:grpSpPr>
          <a:xfrm>
            <a:off x="5162188" y="3431280"/>
            <a:ext cx="2079128" cy="2276874"/>
            <a:chOff x="391950" y="3431282"/>
            <a:chExt cx="2079128" cy="2276874"/>
          </a:xfrm>
        </p:grpSpPr>
        <p:cxnSp>
          <p:nvCxnSpPr>
            <p:cNvPr id="254" name="Connector: Elbow 253">
              <a:extLst>
                <a:ext uri="{FF2B5EF4-FFF2-40B4-BE49-F238E27FC236}">
                  <a16:creationId xmlns:a16="http://schemas.microsoft.com/office/drawing/2014/main" id="{B0B99E03-842A-4DB0-813B-4F97975FA1C5}"/>
                </a:ext>
              </a:extLst>
            </p:cNvPr>
            <p:cNvCxnSpPr>
              <a:cxnSpLocks/>
              <a:stCxn id="257" idx="3"/>
              <a:endCxn id="261"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Lst>
            </p:cNvPr>
            <p:cNvGrpSpPr/>
            <p:nvPr/>
          </p:nvGrpSpPr>
          <p:grpSpPr>
            <a:xfrm>
              <a:off x="444039" y="5263386"/>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Lst>
            </p:cNvPr>
            <p:cNvGrpSpPr/>
            <p:nvPr/>
          </p:nvGrpSpPr>
          <p:grpSpPr>
            <a:xfrm>
              <a:off x="792480" y="4687475"/>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Lst>
            </p:cNvPr>
            <p:cNvCxnSpPr>
              <a:cxnSpLocks/>
              <a:endCxn id="261"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6" name="Group 275">
              <a:extLst>
                <a:ext uri="{FF2B5EF4-FFF2-40B4-BE49-F238E27FC236}">
                  <a16:creationId xmlns:a16="http://schemas.microsoft.com/office/drawing/2014/main" id="{080706A9-30D3-4CBE-8066-6A7CA4CCE396}"/>
                </a:ext>
              </a:extLst>
            </p:cNvPr>
            <p:cNvGrpSpPr/>
            <p:nvPr/>
          </p:nvGrpSpPr>
          <p:grpSpPr>
            <a:xfrm>
              <a:off x="833508" y="3851933"/>
              <a:ext cx="927194" cy="280149"/>
              <a:chOff x="800503" y="3847708"/>
              <a:chExt cx="927194" cy="280149"/>
            </a:xfrm>
          </p:grpSpPr>
          <p:grpSp>
            <p:nvGrpSpPr>
              <p:cNvPr id="284" name="Group 283">
                <a:extLst>
                  <a:ext uri="{FF2B5EF4-FFF2-40B4-BE49-F238E27FC236}">
                    <a16:creationId xmlns:a16="http://schemas.microsoft.com/office/drawing/2014/main" id="{342D6B22-1BEE-4A4B-B6AF-A8220F86A2A7}"/>
                  </a:ext>
                </a:extLst>
              </p:cNvPr>
              <p:cNvGrpSpPr/>
              <p:nvPr/>
            </p:nvGrpSpPr>
            <p:grpSpPr>
              <a:xfrm>
                <a:off x="800503" y="3853537"/>
                <a:ext cx="599974" cy="274320"/>
                <a:chOff x="5212239" y="4425879"/>
                <a:chExt cx="599974" cy="274320"/>
              </a:xfrm>
            </p:grpSpPr>
            <p:pic>
              <p:nvPicPr>
                <p:cNvPr id="286" name="Graphic 285">
                  <a:extLst>
                    <a:ext uri="{FF2B5EF4-FFF2-40B4-BE49-F238E27FC236}">
                      <a16:creationId xmlns:a16="http://schemas.microsoft.com/office/drawing/2014/main" id="{2B2CDC52-2AF3-4584-80C3-CD61DE38FBE0}"/>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285" name="Graphic 15">
                <a:extLst>
                  <a:ext uri="{FF2B5EF4-FFF2-40B4-BE49-F238E27FC236}">
                    <a16:creationId xmlns:a16="http://schemas.microsoft.com/office/drawing/2014/main" id="{C74421F5-A38A-480B-BE6B-584D1A6D361C}"/>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277" name="Group 276">
              <a:extLst>
                <a:ext uri="{FF2B5EF4-FFF2-40B4-BE49-F238E27FC236}">
                  <a16:creationId xmlns:a16="http://schemas.microsoft.com/office/drawing/2014/main" id="{3199ECB8-9E37-4612-A18C-27191543338E}"/>
                </a:ext>
              </a:extLst>
            </p:cNvPr>
            <p:cNvGrpSpPr/>
            <p:nvPr/>
          </p:nvGrpSpPr>
          <p:grpSpPr>
            <a:xfrm>
              <a:off x="663637" y="3493353"/>
              <a:ext cx="1264590" cy="257212"/>
              <a:chOff x="683701" y="3484468"/>
              <a:chExt cx="1264590" cy="257212"/>
            </a:xfrm>
          </p:grpSpPr>
          <p:pic>
            <p:nvPicPr>
              <p:cNvPr id="279" name="Graphic 278">
                <a:extLst>
                  <a:ext uri="{FF2B5EF4-FFF2-40B4-BE49-F238E27FC236}">
                    <a16:creationId xmlns:a16="http://schemas.microsoft.com/office/drawing/2014/main" id="{079D6659-6BFE-4D9D-99AE-D944912BFC7B}"/>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280" name="Graphic 279">
                <a:extLst>
                  <a:ext uri="{FF2B5EF4-FFF2-40B4-BE49-F238E27FC236}">
                    <a16:creationId xmlns:a16="http://schemas.microsoft.com/office/drawing/2014/main" id="{28AD52DE-6C51-4DED-BF16-5DFF7E791E71}"/>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281" name="Graphic 280">
                <a:extLst>
                  <a:ext uri="{FF2B5EF4-FFF2-40B4-BE49-F238E27FC236}">
                    <a16:creationId xmlns:a16="http://schemas.microsoft.com/office/drawing/2014/main" id="{EEB82164-34E4-499D-AD3B-4FD201E9C45D}"/>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282" name="Graphic 281">
                <a:extLst>
                  <a:ext uri="{FF2B5EF4-FFF2-40B4-BE49-F238E27FC236}">
                    <a16:creationId xmlns:a16="http://schemas.microsoft.com/office/drawing/2014/main" id="{752DABEF-3D96-476A-B8AB-3FFEAEF45B43}"/>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283" name="Graphic 282">
                <a:extLst>
                  <a:ext uri="{FF2B5EF4-FFF2-40B4-BE49-F238E27FC236}">
                    <a16:creationId xmlns:a16="http://schemas.microsoft.com/office/drawing/2014/main" id="{488C187F-D929-470E-9DE3-994F1E2EDA15}"/>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AC07326B-7DC3-4B96-AFB6-402A4A509364}"/>
              </a:ext>
              <a:ext uri="{C183D7F6-B498-43B3-948B-1728B52AA6E4}">
                <adec:decorative xmlns:adec="http://schemas.microsoft.com/office/drawing/2017/decorative" val="1"/>
              </a:ext>
            </a:extLst>
          </p:cNvPr>
          <p:cNvGrpSpPr/>
          <p:nvPr/>
        </p:nvGrpSpPr>
        <p:grpSpPr>
          <a:xfrm>
            <a:off x="7547307" y="3431279"/>
            <a:ext cx="2079128" cy="2276874"/>
            <a:chOff x="391950" y="3431282"/>
            <a:chExt cx="2079128" cy="2276874"/>
          </a:xfrm>
        </p:grpSpPr>
        <p:cxnSp>
          <p:nvCxnSpPr>
            <p:cNvPr id="304" name="Connector: Elbow 303">
              <a:extLst>
                <a:ext uri="{FF2B5EF4-FFF2-40B4-BE49-F238E27FC236}">
                  <a16:creationId xmlns:a16="http://schemas.microsoft.com/office/drawing/2014/main" id="{F3FEF94A-4B16-4066-9AB8-7C2E80359D60}"/>
                </a:ext>
              </a:extLst>
            </p:cNvPr>
            <p:cNvCxnSpPr>
              <a:cxnSpLocks/>
              <a:stCxn id="311" idx="3"/>
              <a:endCxn id="319"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Lst>
            </p:cNvPr>
            <p:cNvGrpSpPr/>
            <p:nvPr/>
          </p:nvGrpSpPr>
          <p:grpSpPr>
            <a:xfrm>
              <a:off x="444039" y="5263386"/>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Lst>
            </p:cNvPr>
            <p:cNvGrpSpPr/>
            <p:nvPr/>
          </p:nvGrpSpPr>
          <p:grpSpPr>
            <a:xfrm>
              <a:off x="792480" y="4687475"/>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331" name="TextBox 330">
              <a:extLst>
                <a:ext uri="{FF2B5EF4-FFF2-40B4-BE49-F238E27FC236}">
                  <a16:creationId xmlns:a16="http://schemas.microsoft.com/office/drawing/2014/main" id="{A2D9EA74-0DC7-43A8-A0D5-527142089B0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339" name="Connector: Elbow 338">
              <a:extLst>
                <a:ext uri="{FF2B5EF4-FFF2-40B4-BE49-F238E27FC236}">
                  <a16:creationId xmlns:a16="http://schemas.microsoft.com/office/drawing/2014/main" id="{C2F1DF76-72BA-4628-A923-41ECA35422FC}"/>
                </a:ext>
              </a:extLst>
            </p:cNvPr>
            <p:cNvCxnSpPr>
              <a:cxnSpLocks/>
              <a:endCxn id="319"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EDD7F369-3B72-460D-A50B-E077BD092353}"/>
                </a:ext>
              </a:extLst>
            </p:cNvPr>
            <p:cNvGrpSpPr/>
            <p:nvPr/>
          </p:nvGrpSpPr>
          <p:grpSpPr>
            <a:xfrm>
              <a:off x="833508" y="3851933"/>
              <a:ext cx="927194" cy="280149"/>
              <a:chOff x="800503" y="3847708"/>
              <a:chExt cx="927194" cy="280149"/>
            </a:xfrm>
          </p:grpSpPr>
          <p:grpSp>
            <p:nvGrpSpPr>
              <p:cNvPr id="365" name="Group 364">
                <a:extLst>
                  <a:ext uri="{FF2B5EF4-FFF2-40B4-BE49-F238E27FC236}">
                    <a16:creationId xmlns:a16="http://schemas.microsoft.com/office/drawing/2014/main" id="{825D345E-F178-4C8F-B54C-2CA70CCDBFD1}"/>
                  </a:ext>
                </a:extLst>
              </p:cNvPr>
              <p:cNvGrpSpPr/>
              <p:nvPr/>
            </p:nvGrpSpPr>
            <p:grpSpPr>
              <a:xfrm>
                <a:off x="800503" y="3853537"/>
                <a:ext cx="599974" cy="274320"/>
                <a:chOff x="5212239" y="4425879"/>
                <a:chExt cx="599974" cy="274320"/>
              </a:xfrm>
            </p:grpSpPr>
            <p:pic>
              <p:nvPicPr>
                <p:cNvPr id="376" name="Graphic 375">
                  <a:extLst>
                    <a:ext uri="{FF2B5EF4-FFF2-40B4-BE49-F238E27FC236}">
                      <a16:creationId xmlns:a16="http://schemas.microsoft.com/office/drawing/2014/main" id="{E97C5912-F14B-42EF-AB97-540BADD20354}"/>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366" name="Graphic 15">
                <a:extLst>
                  <a:ext uri="{FF2B5EF4-FFF2-40B4-BE49-F238E27FC236}">
                    <a16:creationId xmlns:a16="http://schemas.microsoft.com/office/drawing/2014/main" id="{2CE69CCA-AB78-490A-A3B2-56490CA3445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343" name="Group 342">
              <a:extLst>
                <a:ext uri="{FF2B5EF4-FFF2-40B4-BE49-F238E27FC236}">
                  <a16:creationId xmlns:a16="http://schemas.microsoft.com/office/drawing/2014/main" id="{FA9BD0E5-B0CB-429A-BC53-47325825FC73}"/>
                </a:ext>
              </a:extLst>
            </p:cNvPr>
            <p:cNvGrpSpPr/>
            <p:nvPr/>
          </p:nvGrpSpPr>
          <p:grpSpPr>
            <a:xfrm>
              <a:off x="663637" y="3493353"/>
              <a:ext cx="1264590" cy="257212"/>
              <a:chOff x="683701" y="3484468"/>
              <a:chExt cx="1264590" cy="257212"/>
            </a:xfrm>
          </p:grpSpPr>
          <p:pic>
            <p:nvPicPr>
              <p:cNvPr id="346" name="Graphic 345">
                <a:extLst>
                  <a:ext uri="{FF2B5EF4-FFF2-40B4-BE49-F238E27FC236}">
                    <a16:creationId xmlns:a16="http://schemas.microsoft.com/office/drawing/2014/main" id="{A4D942FF-0A71-4E06-8B1B-A64EC86D76A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349" name="Graphic 348">
                <a:extLst>
                  <a:ext uri="{FF2B5EF4-FFF2-40B4-BE49-F238E27FC236}">
                    <a16:creationId xmlns:a16="http://schemas.microsoft.com/office/drawing/2014/main" id="{B1A8A9F6-ED0B-42A6-98D0-48C17850078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359" name="Graphic 358">
                <a:extLst>
                  <a:ext uri="{FF2B5EF4-FFF2-40B4-BE49-F238E27FC236}">
                    <a16:creationId xmlns:a16="http://schemas.microsoft.com/office/drawing/2014/main" id="{E54721E9-83D9-4C14-ACDB-B8F75FBE19F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360" name="Graphic 359">
                <a:extLst>
                  <a:ext uri="{FF2B5EF4-FFF2-40B4-BE49-F238E27FC236}">
                    <a16:creationId xmlns:a16="http://schemas.microsoft.com/office/drawing/2014/main" id="{EFB2407A-BF84-4B48-B42F-DA70F61B32E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361" name="Graphic 360">
                <a:extLst>
                  <a:ext uri="{FF2B5EF4-FFF2-40B4-BE49-F238E27FC236}">
                    <a16:creationId xmlns:a16="http://schemas.microsoft.com/office/drawing/2014/main" id="{730AB251-9452-4D90-9B4F-6898328D371D}"/>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0" name="Group 419">
            <a:extLst>
              <a:ext uri="{FF2B5EF4-FFF2-40B4-BE49-F238E27FC236}">
                <a16:creationId xmlns:a16="http://schemas.microsoft.com/office/drawing/2014/main" id="{DF75B96A-A4D1-4D75-AF0E-3F5019FA172E}"/>
              </a:ext>
              <a:ext uri="{C183D7F6-B498-43B3-948B-1728B52AA6E4}">
                <adec:decorative xmlns:adec="http://schemas.microsoft.com/office/drawing/2017/decorative" val="1"/>
              </a:ext>
            </a:extLst>
          </p:cNvPr>
          <p:cNvGrpSpPr/>
          <p:nvPr/>
        </p:nvGrpSpPr>
        <p:grpSpPr>
          <a:xfrm>
            <a:off x="9932426" y="3431278"/>
            <a:ext cx="2079128" cy="2276874"/>
            <a:chOff x="391950" y="3431282"/>
            <a:chExt cx="2079128" cy="2276874"/>
          </a:xfrm>
        </p:grpSpPr>
        <p:cxnSp>
          <p:nvCxnSpPr>
            <p:cNvPr id="421" name="Connector: Elbow 420">
              <a:extLst>
                <a:ext uri="{FF2B5EF4-FFF2-40B4-BE49-F238E27FC236}">
                  <a16:creationId xmlns:a16="http://schemas.microsoft.com/office/drawing/2014/main" id="{378AE98C-9096-4550-8C22-DBEF4FDD704F}"/>
                </a:ext>
              </a:extLst>
            </p:cNvPr>
            <p:cNvCxnSpPr>
              <a:cxnSpLocks/>
              <a:stCxn id="425" idx="3"/>
              <a:endCxn id="428"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33814" y="4638601"/>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Lst>
            </p:cNvPr>
            <p:cNvGrpSpPr/>
            <p:nvPr/>
          </p:nvGrpSpPr>
          <p:grpSpPr>
            <a:xfrm>
              <a:off x="444039" y="5263386"/>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Lst>
            </p:cNvPr>
            <p:cNvGrpSpPr/>
            <p:nvPr/>
          </p:nvGrpSpPr>
          <p:grpSpPr>
            <a:xfrm>
              <a:off x="792480" y="4687475"/>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Lst>
            </p:cNvPr>
            <p:cNvCxnSpPr>
              <a:cxnSpLocks/>
              <a:endCxn id="428"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9" name="Group 438">
              <a:extLst>
                <a:ext uri="{FF2B5EF4-FFF2-40B4-BE49-F238E27FC236}">
                  <a16:creationId xmlns:a16="http://schemas.microsoft.com/office/drawing/2014/main" id="{3ED3A37B-5404-4AE1-BC3B-0F153A944F21}"/>
                </a:ext>
              </a:extLst>
            </p:cNvPr>
            <p:cNvGrpSpPr/>
            <p:nvPr/>
          </p:nvGrpSpPr>
          <p:grpSpPr>
            <a:xfrm>
              <a:off x="833508" y="3851933"/>
              <a:ext cx="927194" cy="280149"/>
              <a:chOff x="800503" y="3847708"/>
              <a:chExt cx="927194" cy="280149"/>
            </a:xfrm>
          </p:grpSpPr>
          <p:grpSp>
            <p:nvGrpSpPr>
              <p:cNvPr id="447" name="Group 446">
                <a:extLst>
                  <a:ext uri="{FF2B5EF4-FFF2-40B4-BE49-F238E27FC236}">
                    <a16:creationId xmlns:a16="http://schemas.microsoft.com/office/drawing/2014/main" id="{86AE143C-01F7-4343-95C5-487F28DC4D8F}"/>
                  </a:ext>
                </a:extLst>
              </p:cNvPr>
              <p:cNvGrpSpPr/>
              <p:nvPr/>
            </p:nvGrpSpPr>
            <p:grpSpPr>
              <a:xfrm>
                <a:off x="800503" y="3853537"/>
                <a:ext cx="599974" cy="274320"/>
                <a:chOff x="5212239" y="4425879"/>
                <a:chExt cx="599974" cy="274320"/>
              </a:xfrm>
            </p:grpSpPr>
            <p:pic>
              <p:nvPicPr>
                <p:cNvPr id="449" name="Graphic 448">
                  <a:extLst>
                    <a:ext uri="{FF2B5EF4-FFF2-40B4-BE49-F238E27FC236}">
                      <a16:creationId xmlns:a16="http://schemas.microsoft.com/office/drawing/2014/main" id="{49531FA4-E883-49ED-B990-F476AF94F3F4}"/>
                    </a:ext>
                    <a:ext uri="{C183D7F6-B498-43B3-948B-1728B52AA6E4}">
                      <adec:decorative xmlns:adec="http://schemas.microsoft.com/office/drawing/2017/decorative" val="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537893" y="4425879"/>
                  <a:ext cx="274320" cy="274320"/>
                </a:xfrm>
                <a:prstGeom prst="rect">
                  <a:avLst/>
                </a:prstGeom>
              </p:spPr>
            </p:pic>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212239" y="4425879"/>
                  <a:ext cx="274320" cy="274320"/>
                </a:xfrm>
                <a:prstGeom prst="rect">
                  <a:avLst/>
                </a:prstGeom>
              </p:spPr>
            </p:pic>
          </p:grpSp>
          <p:pic>
            <p:nvPicPr>
              <p:cNvPr id="448" name="Graphic 15">
                <a:extLst>
                  <a:ext uri="{FF2B5EF4-FFF2-40B4-BE49-F238E27FC236}">
                    <a16:creationId xmlns:a16="http://schemas.microsoft.com/office/drawing/2014/main" id="{E5DE60E2-732D-4037-A5CB-8A957665C942}"/>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53377" y="3847708"/>
                <a:ext cx="274320" cy="274320"/>
              </a:xfrm>
              <a:prstGeom prst="rect">
                <a:avLst/>
              </a:prstGeom>
            </p:spPr>
          </p:pic>
        </p:grpSp>
        <p:grpSp>
          <p:nvGrpSpPr>
            <p:cNvPr id="440" name="Group 439">
              <a:extLst>
                <a:ext uri="{FF2B5EF4-FFF2-40B4-BE49-F238E27FC236}">
                  <a16:creationId xmlns:a16="http://schemas.microsoft.com/office/drawing/2014/main" id="{6324DF47-CAE3-4BAC-BDAA-877374DA8D2F}"/>
                </a:ext>
              </a:extLst>
            </p:cNvPr>
            <p:cNvGrpSpPr/>
            <p:nvPr/>
          </p:nvGrpSpPr>
          <p:grpSpPr>
            <a:xfrm>
              <a:off x="663637" y="3493353"/>
              <a:ext cx="1264590" cy="257212"/>
              <a:chOff x="683701" y="3484468"/>
              <a:chExt cx="1264590" cy="257212"/>
            </a:xfrm>
          </p:grpSpPr>
          <p:pic>
            <p:nvPicPr>
              <p:cNvPr id="442" name="Graphic 441">
                <a:extLst>
                  <a:ext uri="{FF2B5EF4-FFF2-40B4-BE49-F238E27FC236}">
                    <a16:creationId xmlns:a16="http://schemas.microsoft.com/office/drawing/2014/main" id="{77A7BE5B-8D09-4AFC-9F44-837F1B7F4B6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3701" y="3487086"/>
                <a:ext cx="228600" cy="228600"/>
              </a:xfrm>
              <a:prstGeom prst="rect">
                <a:avLst/>
              </a:prstGeom>
            </p:spPr>
          </p:pic>
          <p:pic>
            <p:nvPicPr>
              <p:cNvPr id="443" name="Graphic 442">
                <a:extLst>
                  <a:ext uri="{FF2B5EF4-FFF2-40B4-BE49-F238E27FC236}">
                    <a16:creationId xmlns:a16="http://schemas.microsoft.com/office/drawing/2014/main" id="{D5C91AA3-9CB6-40FD-A18A-887967781228}"/>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29570" y="3494041"/>
                <a:ext cx="228601" cy="228600"/>
              </a:xfrm>
              <a:prstGeom prst="rect">
                <a:avLst/>
              </a:prstGeom>
            </p:spPr>
          </p:pic>
          <p:pic>
            <p:nvPicPr>
              <p:cNvPr id="444" name="Graphic 443">
                <a:extLst>
                  <a:ext uri="{FF2B5EF4-FFF2-40B4-BE49-F238E27FC236}">
                    <a16:creationId xmlns:a16="http://schemas.microsoft.com/office/drawing/2014/main" id="{137E469B-6725-498E-A419-845DBEEC60C6}"/>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99007" y="3484468"/>
                <a:ext cx="228600" cy="228600"/>
              </a:xfrm>
              <a:prstGeom prst="rect">
                <a:avLst/>
              </a:prstGeom>
            </p:spPr>
          </p:pic>
          <p:pic>
            <p:nvPicPr>
              <p:cNvPr id="445" name="Graphic 444">
                <a:extLst>
                  <a:ext uri="{FF2B5EF4-FFF2-40B4-BE49-F238E27FC236}">
                    <a16:creationId xmlns:a16="http://schemas.microsoft.com/office/drawing/2014/main" id="{C828025B-BF7E-4A5C-8DE9-0E66A560011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719691" y="3508064"/>
                <a:ext cx="228600" cy="228600"/>
              </a:xfrm>
              <a:prstGeom prst="rect">
                <a:avLst/>
              </a:prstGeom>
            </p:spPr>
          </p:pic>
          <p:pic>
            <p:nvPicPr>
              <p:cNvPr id="446" name="Graphic 445">
                <a:extLst>
                  <a:ext uri="{FF2B5EF4-FFF2-40B4-BE49-F238E27FC236}">
                    <a16:creationId xmlns:a16="http://schemas.microsoft.com/office/drawing/2014/main" id="{9A9EBE72-1A68-4F4F-9F4B-D8CE8BA9C9B8}"/>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69676" y="3513080"/>
                <a:ext cx="228600" cy="228600"/>
              </a:xfrm>
              <a:prstGeom prst="rect">
                <a:avLst/>
              </a:prstGeom>
            </p:spPr>
          </p:pic>
        </p:grpSp>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 uri="{C183D7F6-B498-43B3-948B-1728B52AA6E4}">
                <adec:decorative xmlns:adec="http://schemas.microsoft.com/office/drawing/2017/decorative" val="1"/>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 uri="{C183D7F6-B498-43B3-948B-1728B52AA6E4}">
                <adec:decorative xmlns:adec="http://schemas.microsoft.com/office/drawing/2017/decorative" val="1"/>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grpSp>
        <p:nvGrpSpPr>
          <p:cNvPr id="482" name="Group 481">
            <a:extLst>
              <a:ext uri="{FF2B5EF4-FFF2-40B4-BE49-F238E27FC236}">
                <a16:creationId xmlns:a16="http://schemas.microsoft.com/office/drawing/2014/main" id="{95AF9A40-0D40-4C11-98BE-6222B6707BED}"/>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77"/>
            <a:stretch>
              <a:fillRect/>
            </a:stretch>
          </p:blipFill>
          <p:spPr>
            <a:xfrm>
              <a:off x="5580891" y="5519771"/>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77"/>
            <a:stretch>
              <a:fillRect/>
            </a:stretch>
          </p:blipFill>
          <p:spPr>
            <a:xfrm>
              <a:off x="5917255" y="5521437"/>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77"/>
            <a:stretch>
              <a:fillRect/>
            </a:stretch>
          </p:blipFill>
          <p:spPr>
            <a:xfrm>
              <a:off x="6253619" y="5523103"/>
              <a:ext cx="307374" cy="304905"/>
            </a:xfrm>
            <a:prstGeom prst="rect">
              <a:avLst/>
            </a:prstGeom>
          </p:spPr>
        </p:pic>
      </p:grpSp>
      <p:grpSp>
        <p:nvGrpSpPr>
          <p:cNvPr id="486" name="Group 485">
            <a:extLst>
              <a:ext uri="{FF2B5EF4-FFF2-40B4-BE49-F238E27FC236}">
                <a16:creationId xmlns:a16="http://schemas.microsoft.com/office/drawing/2014/main" id="{349B017D-0AA3-4A9F-9B32-E54128BF297D}"/>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487" name="Rectangle 486">
              <a:extLst>
                <a:ext uri="{FF2B5EF4-FFF2-40B4-BE49-F238E27FC236}">
                  <a16:creationId xmlns:a16="http://schemas.microsoft.com/office/drawing/2014/main" id="{9D60E101-3D13-4360-9D30-B2F296AA673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683513" y="5562566"/>
              <a:ext cx="274320" cy="274320"/>
            </a:xfrm>
            <a:prstGeom prst="rect">
              <a:avLst/>
            </a:prstGeom>
          </p:spPr>
        </p:pic>
      </p:grpSp>
      <p:grpSp>
        <p:nvGrpSpPr>
          <p:cNvPr id="493" name="Group 492">
            <a:extLst>
              <a:ext uri="{FF2B5EF4-FFF2-40B4-BE49-F238E27FC236}">
                <a16:creationId xmlns:a16="http://schemas.microsoft.com/office/drawing/2014/main" id="{67C7520B-C791-4E17-B89B-231C2354BB7B}"/>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494" name="Rectangle 493">
              <a:extLst>
                <a:ext uri="{FF2B5EF4-FFF2-40B4-BE49-F238E27FC236}">
                  <a16:creationId xmlns:a16="http://schemas.microsoft.com/office/drawing/2014/main" id="{5E90E301-90D4-4D2A-8E16-2AD326A7358C}"/>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80"/>
            <a:srcRect t="5092" b="5092"/>
            <a:stretch/>
          </p:blipFill>
          <p:spPr>
            <a:xfrm>
              <a:off x="11039879" y="5539887"/>
              <a:ext cx="294383" cy="274320"/>
            </a:xfrm>
            <a:prstGeom prst="rect">
              <a:avLst/>
            </a:prstGeom>
          </p:spPr>
        </p:pic>
      </p:grpSp>
      <p:grpSp>
        <p:nvGrpSpPr>
          <p:cNvPr id="333" name="Group 332">
            <a:extLst>
              <a:ext uri="{FF2B5EF4-FFF2-40B4-BE49-F238E27FC236}">
                <a16:creationId xmlns:a16="http://schemas.microsoft.com/office/drawing/2014/main" id="{1F4C3FBD-5A29-44F6-8A81-B894C70DA2C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40" name="Rectangle 339">
              <a:extLst>
                <a:ext uri="{FF2B5EF4-FFF2-40B4-BE49-F238E27FC236}">
                  <a16:creationId xmlns:a16="http://schemas.microsoft.com/office/drawing/2014/main" id="{80D4E4A3-B6F0-4DD1-8A84-130262F6941C}"/>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50" name="Group 349">
              <a:extLst>
                <a:ext uri="{FF2B5EF4-FFF2-40B4-BE49-F238E27FC236}">
                  <a16:creationId xmlns:a16="http://schemas.microsoft.com/office/drawing/2014/main" id="{CDECEA31-AEA3-4A57-A169-FC91E7AE0405}"/>
                </a:ext>
              </a:extLst>
            </p:cNvPr>
            <p:cNvGrpSpPr/>
            <p:nvPr/>
          </p:nvGrpSpPr>
          <p:grpSpPr>
            <a:xfrm>
              <a:off x="3082281" y="2605371"/>
              <a:ext cx="8626062" cy="196099"/>
              <a:chOff x="2911677" y="2599393"/>
              <a:chExt cx="8626062" cy="286854"/>
            </a:xfrm>
          </p:grpSpPr>
          <p:sp>
            <p:nvSpPr>
              <p:cNvPr id="353" name="Rectangle 352">
                <a:extLst>
                  <a:ext uri="{FF2B5EF4-FFF2-40B4-BE49-F238E27FC236}">
                    <a16:creationId xmlns:a16="http://schemas.microsoft.com/office/drawing/2014/main" id="{DAF80A14-952A-4795-8085-1058916F1EA6}"/>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Secrets</a:t>
                </a:r>
              </a:p>
            </p:txBody>
          </p:sp>
          <p:sp>
            <p:nvSpPr>
              <p:cNvPr id="354" name="Rectangle 353">
                <a:extLst>
                  <a:ext uri="{FF2B5EF4-FFF2-40B4-BE49-F238E27FC236}">
                    <a16:creationId xmlns:a16="http://schemas.microsoft.com/office/drawing/2014/main" id="{42474311-1230-45F8-B3B8-6807A41440A2}"/>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Change Tracking</a:t>
                </a:r>
              </a:p>
            </p:txBody>
          </p:sp>
          <p:sp>
            <p:nvSpPr>
              <p:cNvPr id="355" name="Rectangle 354">
                <a:extLst>
                  <a:ext uri="{FF2B5EF4-FFF2-40B4-BE49-F238E27FC236}">
                    <a16:creationId xmlns:a16="http://schemas.microsoft.com/office/drawing/2014/main" id="{F04F4B4C-D3A9-4C00-9163-EEF6D122DA39}"/>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Automanage</a:t>
                </a:r>
              </a:p>
            </p:txBody>
          </p:sp>
          <p:sp>
            <p:nvSpPr>
              <p:cNvPr id="356" name="Rectangle 355">
                <a:extLst>
                  <a:ext uri="{FF2B5EF4-FFF2-40B4-BE49-F238E27FC236}">
                    <a16:creationId xmlns:a16="http://schemas.microsoft.com/office/drawing/2014/main" id="{F780689D-6B63-4454-9EE4-D6978BD74892}"/>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Monitoring &amp; Logs</a:t>
                </a:r>
              </a:p>
            </p:txBody>
          </p:sp>
          <p:sp>
            <p:nvSpPr>
              <p:cNvPr id="357" name="Rectangle 356">
                <a:extLst>
                  <a:ext uri="{FF2B5EF4-FFF2-40B4-BE49-F238E27FC236}">
                    <a16:creationId xmlns:a16="http://schemas.microsoft.com/office/drawing/2014/main" id="{C68D93E1-D8BA-4F2B-9323-F5BDD2144F9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Extensibility</a:t>
                </a:r>
              </a:p>
            </p:txBody>
          </p:sp>
          <p:sp>
            <p:nvSpPr>
              <p:cNvPr id="358" name="Rectangle 357">
                <a:extLst>
                  <a:ext uri="{FF2B5EF4-FFF2-40B4-BE49-F238E27FC236}">
                    <a16:creationId xmlns:a16="http://schemas.microsoft.com/office/drawing/2014/main" id="{E7C76C99-64D8-497A-B62B-9581300EEF5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Patching &amp; Updates</a:t>
                </a:r>
              </a:p>
            </p:txBody>
          </p:sp>
          <p:sp>
            <p:nvSpPr>
              <p:cNvPr id="362" name="Rectangle 361">
                <a:extLst>
                  <a:ext uri="{FF2B5EF4-FFF2-40B4-BE49-F238E27FC236}">
                    <a16:creationId xmlns:a16="http://schemas.microsoft.com/office/drawing/2014/main" id="{1F639E0F-07AE-4D8B-A79F-E747F2CA530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rPr>
                  <a:t>Threat Protection</a:t>
                </a:r>
              </a:p>
            </p:txBody>
          </p:sp>
        </p:gr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63" name="Connector: Elbow 362">
            <a:extLst>
              <a:ext uri="{FF2B5EF4-FFF2-40B4-BE49-F238E27FC236}">
                <a16:creationId xmlns:a16="http://schemas.microsoft.com/office/drawing/2014/main" id="{B12AB59E-4197-4630-8FE0-0B33BE6230D7}"/>
              </a:ext>
              <a:ext uri="{C183D7F6-B498-43B3-948B-1728B52AA6E4}">
                <adec:decorative xmlns:adec="http://schemas.microsoft.com/office/drawing/2017/decorative" val="1"/>
              </a:ext>
            </a:extLst>
          </p:cNvPr>
          <p:cNvCxnSpPr>
            <a:cxnSpLocks/>
          </p:cNvCxnSpPr>
          <p:nvPr/>
        </p:nvCxnSpPr>
        <p:spPr>
          <a:xfrm flipV="1">
            <a:off x="3678881" y="2859907"/>
            <a:ext cx="3694180" cy="57137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CF4FFCD9-F2FB-4685-883D-F8C15E66F90B}"/>
              </a:ext>
              <a:ext uri="{C183D7F6-B498-43B3-948B-1728B52AA6E4}">
                <adec:decorative xmlns:adec="http://schemas.microsoft.com/office/drawing/2017/decorative" val="1"/>
              </a:ext>
            </a:extLst>
          </p:cNvPr>
          <p:cNvCxnSpPr>
            <a:cxnSpLocks/>
          </p:cNvCxnSpPr>
          <p:nvPr/>
        </p:nvCxnSpPr>
        <p:spPr>
          <a:xfrm flipV="1">
            <a:off x="6063999" y="2859907"/>
            <a:ext cx="1309062" cy="571374"/>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6935C05-22E8-41F1-890D-FF81CF346930}"/>
              </a:ext>
              <a:ext uri="{C183D7F6-B498-43B3-948B-1728B52AA6E4}">
                <adec:decorative xmlns:adec="http://schemas.microsoft.com/office/drawing/2017/decorative" val="1"/>
              </a:ext>
            </a:extLst>
          </p:cNvPr>
          <p:cNvCxnSpPr>
            <a:cxnSpLocks/>
          </p:cNvCxnSpPr>
          <p:nvPr/>
        </p:nvCxnSpPr>
        <p:spPr>
          <a:xfrm rot="10800000">
            <a:off x="7373061" y="2859907"/>
            <a:ext cx="1076058" cy="571372"/>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09696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2366058" y="1931749"/>
            <a:ext cx="7459883" cy="2994502"/>
          </a:xfrm>
          <a:solidFill>
            <a:schemeClr val="tx1"/>
          </a:solidFill>
        </p:spPr>
        <p:txBody>
          <a:bodyPr>
            <a:normAutofit/>
          </a:bodyPr>
          <a:lstStyle/>
          <a:p>
            <a:r>
              <a:rPr lang="en-GB" sz="11500" dirty="0">
                <a:solidFill>
                  <a:schemeClr val="accent1">
                    <a:lumMod val="75000"/>
                  </a:schemeClr>
                </a:solidFill>
              </a:rPr>
              <a:t>DEMO TIME</a:t>
            </a:r>
          </a:p>
        </p:txBody>
      </p:sp>
    </p:spTree>
    <p:extLst>
      <p:ext uri="{BB962C8B-B14F-4D97-AF65-F5344CB8AC3E}">
        <p14:creationId xmlns:p14="http://schemas.microsoft.com/office/powerpoint/2010/main" val="3164175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620357" y="206864"/>
            <a:ext cx="4401723" cy="1325563"/>
          </a:xfrm>
          <a:solidFill>
            <a:schemeClr val="tx1"/>
          </a:solidFill>
        </p:spPr>
        <p:txBody>
          <a:bodyPr/>
          <a:lstStyle/>
          <a:p>
            <a:r>
              <a:rPr lang="en-GB" dirty="0">
                <a:solidFill>
                  <a:schemeClr val="accent1">
                    <a:lumMod val="75000"/>
                  </a:schemeClr>
                </a:solidFill>
              </a:rPr>
              <a:t>Resources for you</a:t>
            </a:r>
          </a:p>
        </p:txBody>
      </p:sp>
      <p:pic>
        <p:nvPicPr>
          <p:cNvPr id="7170" name="Picture 2">
            <a:extLst>
              <a:ext uri="{FF2B5EF4-FFF2-40B4-BE49-F238E27FC236}">
                <a16:creationId xmlns:a16="http://schemas.microsoft.com/office/drawing/2014/main" id="{AB43126F-9299-4641-BCBB-E2A43236F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085" y="1397953"/>
            <a:ext cx="3333750" cy="4752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10619C-5D99-48DC-AB77-87EBF88E097D}"/>
              </a:ext>
            </a:extLst>
          </p:cNvPr>
          <p:cNvSpPr txBox="1"/>
          <p:nvPr/>
        </p:nvSpPr>
        <p:spPr>
          <a:xfrm>
            <a:off x="538480" y="1666240"/>
            <a:ext cx="6746240" cy="4801314"/>
          </a:xfrm>
          <a:prstGeom prst="rect">
            <a:avLst/>
          </a:prstGeom>
          <a:noFill/>
        </p:spPr>
        <p:txBody>
          <a:bodyPr wrap="square" rtlCol="0">
            <a:spAutoFit/>
          </a:bodyPr>
          <a:lstStyle/>
          <a:p>
            <a:r>
              <a:rPr lang="en-US" b="1" i="0" dirty="0">
                <a:solidFill>
                  <a:srgbClr val="E3E3E3"/>
                </a:solidFill>
                <a:effectLst/>
                <a:latin typeface="Segoe UI" panose="020B0502040204020203" pitchFamily="34" charset="0"/>
              </a:rPr>
              <a:t>Azure Arc jumpstart</a:t>
            </a:r>
            <a:endParaRPr lang="en-GB" b="0" i="0" u="none" strike="noStrike" dirty="0">
              <a:effectLst/>
              <a:latin typeface="-apple-system"/>
              <a:hlinkClick r:id="rId3"/>
            </a:endParaRPr>
          </a:p>
          <a:p>
            <a:r>
              <a:rPr lang="en-GB" b="0" i="0" u="none" strike="noStrike" dirty="0">
                <a:effectLst/>
                <a:latin typeface="-apple-system"/>
                <a:hlinkClick r:id="rId3"/>
              </a:rPr>
              <a:t>https://azurearcjumpstart.io</a:t>
            </a:r>
            <a:endParaRPr lang="en-GB" b="0" i="0" u="none" strike="noStrike" dirty="0">
              <a:effectLst/>
              <a:latin typeface="-apple-system"/>
            </a:endParaRPr>
          </a:p>
          <a:p>
            <a:endParaRPr lang="en-GB" dirty="0">
              <a:latin typeface="-apple-system"/>
            </a:endParaRPr>
          </a:p>
          <a:p>
            <a:r>
              <a:rPr lang="en-US" b="1" i="0" dirty="0">
                <a:solidFill>
                  <a:srgbClr val="E3E3E3"/>
                </a:solidFill>
                <a:effectLst/>
                <a:latin typeface="Segoe UI" panose="020B0502040204020203" pitchFamily="34" charset="0"/>
              </a:rPr>
              <a:t>Azure Arc enabled data services</a:t>
            </a:r>
            <a:endParaRPr lang="en-GB" dirty="0">
              <a:latin typeface="-apple-system"/>
            </a:endParaRPr>
          </a:p>
          <a:p>
            <a:r>
              <a:rPr lang="en-GB" dirty="0">
                <a:hlinkClick r:id="rId4"/>
              </a:rPr>
              <a:t>https://docs.microsoft.com/en-us/azure/azure-arc/data/</a:t>
            </a:r>
            <a:endParaRPr lang="en-GB" dirty="0"/>
          </a:p>
          <a:p>
            <a:endParaRPr lang="en-GB" dirty="0"/>
          </a:p>
          <a:p>
            <a:r>
              <a:rPr lang="en-US" b="1" i="0" dirty="0">
                <a:solidFill>
                  <a:srgbClr val="E3E3E3"/>
                </a:solidFill>
                <a:effectLst/>
                <a:latin typeface="Segoe UI" panose="020B0502040204020203" pitchFamily="34" charset="0"/>
              </a:rPr>
              <a:t>Azure Arc enabled SQL Managed Instance Overview</a:t>
            </a:r>
            <a:endParaRPr lang="en-GB" dirty="0"/>
          </a:p>
          <a:p>
            <a:r>
              <a:rPr lang="en-GB" dirty="0">
                <a:hlinkClick r:id="rId5"/>
              </a:rPr>
              <a:t>https://docs.microsoft.com/en-us/azure/azure-arc/data/managed-instance-overview</a:t>
            </a:r>
            <a:r>
              <a:rPr lang="en-GB" dirty="0"/>
              <a:t> </a:t>
            </a:r>
          </a:p>
          <a:p>
            <a:endParaRPr lang="en-GB" dirty="0"/>
          </a:p>
          <a:p>
            <a:r>
              <a:rPr lang="en-GB" b="1" i="0" dirty="0">
                <a:solidFill>
                  <a:srgbClr val="E3E3E3"/>
                </a:solidFill>
                <a:effectLst/>
                <a:latin typeface="Segoe UI" panose="020B0502040204020203" pitchFamily="34" charset="0"/>
              </a:rPr>
              <a:t>Azure Arc enabled PostgreSQL Hyperscale</a:t>
            </a:r>
            <a:endParaRPr lang="en-GB" dirty="0"/>
          </a:p>
          <a:p>
            <a:r>
              <a:rPr lang="en-GB" dirty="0">
                <a:hlinkClick r:id="rId6"/>
              </a:rPr>
              <a:t>https://docs.microsoft.com/en-us/azure/azure-arc/data/what-is-azure-arc-enabled-postgres-hyperscale</a:t>
            </a:r>
            <a:r>
              <a:rPr lang="en-GB" dirty="0"/>
              <a:t> </a:t>
            </a:r>
          </a:p>
          <a:p>
            <a:endParaRPr lang="en-GB" dirty="0"/>
          </a:p>
          <a:p>
            <a:r>
              <a:rPr lang="en-GB" b="1" dirty="0" err="1">
                <a:solidFill>
                  <a:srgbClr val="E3E3E3"/>
                </a:solidFill>
                <a:latin typeface="Segoe UI" panose="020B0502040204020203" pitchFamily="34" charset="0"/>
              </a:rPr>
              <a:t>azdata</a:t>
            </a:r>
            <a:r>
              <a:rPr lang="en-GB" b="1" dirty="0">
                <a:solidFill>
                  <a:srgbClr val="E3E3E3"/>
                </a:solidFill>
                <a:latin typeface="Segoe UI" panose="020B0502040204020203" pitchFamily="34" charset="0"/>
              </a:rPr>
              <a:t> reference</a:t>
            </a:r>
            <a:endParaRPr lang="en-GB" dirty="0"/>
          </a:p>
          <a:p>
            <a:r>
              <a:rPr lang="en-GB" dirty="0">
                <a:hlinkClick r:id="rId7"/>
              </a:rPr>
              <a:t>https://docs.microsoft.com/en-us/sql/azdata/reference/reference-azdata</a:t>
            </a:r>
            <a:r>
              <a:rPr lang="en-GB" dirty="0"/>
              <a:t> </a:t>
            </a:r>
          </a:p>
        </p:txBody>
      </p:sp>
    </p:spTree>
    <p:extLst>
      <p:ext uri="{BB962C8B-B14F-4D97-AF65-F5344CB8AC3E}">
        <p14:creationId xmlns:p14="http://schemas.microsoft.com/office/powerpoint/2010/main" val="3358543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620357" y="206864"/>
            <a:ext cx="2951285" cy="1325563"/>
          </a:xfrm>
          <a:solidFill>
            <a:schemeClr val="tx1"/>
          </a:solidFill>
        </p:spPr>
        <p:txBody>
          <a:bodyPr/>
          <a:lstStyle/>
          <a:p>
            <a:r>
              <a:rPr lang="en-GB" dirty="0">
                <a:solidFill>
                  <a:schemeClr val="accent1">
                    <a:lumMod val="75000"/>
                  </a:schemeClr>
                </a:solidFill>
              </a:rPr>
              <a:t>Thank you</a:t>
            </a:r>
          </a:p>
        </p:txBody>
      </p:sp>
      <p:sp>
        <p:nvSpPr>
          <p:cNvPr id="5" name="TextBox 4">
            <a:extLst>
              <a:ext uri="{FF2B5EF4-FFF2-40B4-BE49-F238E27FC236}">
                <a16:creationId xmlns:a16="http://schemas.microsoft.com/office/drawing/2014/main" id="{B81D084C-8156-415C-A2FB-3461925C731D}"/>
              </a:ext>
            </a:extLst>
          </p:cNvPr>
          <p:cNvSpPr txBox="1"/>
          <p:nvPr/>
        </p:nvSpPr>
        <p:spPr>
          <a:xfrm>
            <a:off x="822959" y="2551837"/>
            <a:ext cx="5273040" cy="1754326"/>
          </a:xfrm>
          <a:prstGeom prst="rect">
            <a:avLst/>
          </a:prstGeom>
          <a:noFill/>
        </p:spPr>
        <p:txBody>
          <a:bodyPr wrap="square">
            <a:spAutoFit/>
          </a:bodyPr>
          <a:lstStyle/>
          <a:p>
            <a:r>
              <a:rPr lang="en-US" sz="3600" dirty="0">
                <a:solidFill>
                  <a:srgbClr val="0070C0"/>
                </a:solidFill>
              </a:rPr>
              <a:t>@sqldbawithbeard</a:t>
            </a:r>
          </a:p>
          <a:p>
            <a:r>
              <a:rPr lang="en-US" sz="3600" dirty="0">
                <a:solidFill>
                  <a:srgbClr val="0070C0"/>
                </a:solidFill>
              </a:rPr>
              <a:t>robsewell.com </a:t>
            </a:r>
          </a:p>
          <a:p>
            <a:r>
              <a:rPr lang="en-US" sz="3600" dirty="0" err="1">
                <a:solidFill>
                  <a:srgbClr val="0070C0"/>
                </a:solidFill>
              </a:rPr>
              <a:t>beard.media</a:t>
            </a:r>
            <a:r>
              <a:rPr lang="en-US" sz="3600" dirty="0">
                <a:solidFill>
                  <a:srgbClr val="0070C0"/>
                </a:solidFill>
              </a:rPr>
              <a:t>\book</a:t>
            </a:r>
          </a:p>
        </p:txBody>
      </p:sp>
      <p:pic>
        <p:nvPicPr>
          <p:cNvPr id="6" name="Picture Placeholder 2" descr="A person wearing glasses&#10;&#10;Description automatically generated">
            <a:extLst>
              <a:ext uri="{FF2B5EF4-FFF2-40B4-BE49-F238E27FC236}">
                <a16:creationId xmlns:a16="http://schemas.microsoft.com/office/drawing/2014/main" id="{77BC2789-3064-4FDF-84DB-1A2D54BE284F}"/>
              </a:ext>
            </a:extLst>
          </p:cNvPr>
          <p:cNvPicPr>
            <a:picLocks noChangeAspect="1"/>
          </p:cNvPicPr>
          <p:nvPr/>
        </p:nvPicPr>
        <p:blipFill rotWithShape="1">
          <a:blip r:embed="rId2">
            <a:extLst>
              <a:ext uri="{28A0092B-C50C-407E-A947-70E740481C1C}">
                <a14:useLocalDpi xmlns:a14="http://schemas.microsoft.com/office/drawing/2010/main" val="0"/>
              </a:ext>
            </a:extLst>
          </a:blip>
          <a:srcRect t="6075" b="26315"/>
          <a:stretch/>
        </p:blipFill>
        <p:spPr>
          <a:xfrm>
            <a:off x="6705598" y="1532427"/>
            <a:ext cx="4419601" cy="4419601"/>
          </a:xfrm>
          <a:prstGeom prst="rect">
            <a:avLst/>
          </a:prstGeom>
        </p:spPr>
      </p:pic>
    </p:spTree>
    <p:extLst>
      <p:ext uri="{BB962C8B-B14F-4D97-AF65-F5344CB8AC3E}">
        <p14:creationId xmlns:p14="http://schemas.microsoft.com/office/powerpoint/2010/main" val="398649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49884D2F-3EE4-428F-AF07-475D6E532544}"/>
              </a:ext>
            </a:extLst>
          </p:cNvPr>
          <p:cNvSpPr txBox="1"/>
          <p:nvPr/>
        </p:nvSpPr>
        <p:spPr>
          <a:xfrm>
            <a:off x="437718" y="806608"/>
            <a:ext cx="11412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 Arc helps you consistently secure and govern infrastructure across hybrid environments as you migrate and modernize.</a:t>
            </a:r>
            <a:endParaRPr kumimoji="0" lang="en-US" sz="1400" b="1" i="0" u="none" strike="noStrike" kern="1200" cap="none" spc="0" normalizeH="0" baseline="0" noProof="0">
              <a:ln>
                <a:noFill/>
              </a:ln>
              <a:solidFill>
                <a:srgbClr val="FFFFFF"/>
              </a:solidFill>
              <a:effectLst/>
              <a:uLnTx/>
              <a:uFillTx/>
              <a:latin typeface="Segoe UI Semibold"/>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B198515-5758-6E5D-515E-E4B7DA418D6C}"/>
              </a:ext>
              <a:ext uri="{C183D7F6-B498-43B3-948B-1728B52AA6E4}">
                <adec:decorative xmlns:adec="http://schemas.microsoft.com/office/drawing/2017/decorative" val="1"/>
              </a:ext>
            </a:extLst>
          </p:cNvPr>
          <p:cNvSpPr/>
          <p:nvPr/>
        </p:nvSpPr>
        <p:spPr bwMode="auto">
          <a:xfrm>
            <a:off x="304371" y="1960266"/>
            <a:ext cx="2946682" cy="3090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a:ln>
                <a:noFill/>
              </a:ln>
              <a:solidFill>
                <a:srgbClr val="50E6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CD8AC2A-A76C-8B15-E452-6A043E9C3914}"/>
              </a:ext>
            </a:extLst>
          </p:cNvPr>
          <p:cNvSpPr/>
          <p:nvPr/>
        </p:nvSpPr>
        <p:spPr>
          <a:xfrm>
            <a:off x="527815" y="2089058"/>
            <a:ext cx="2574672" cy="369332"/>
          </a:xfrm>
          <a:prstGeom prst="rect">
            <a:avLst/>
          </a:prstGeom>
        </p:spPr>
        <p:txBody>
          <a:bodyPr wrap="squar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100 x On-Premises and/or multicloud Servers (Windows/Linux/SQL)</a:t>
            </a:r>
          </a:p>
        </p:txBody>
      </p:sp>
      <p:grpSp>
        <p:nvGrpSpPr>
          <p:cNvPr id="4" name="Group 3">
            <a:extLst>
              <a:ext uri="{FF2B5EF4-FFF2-40B4-BE49-F238E27FC236}">
                <a16:creationId xmlns:a16="http://schemas.microsoft.com/office/drawing/2014/main" id="{176CF76C-944F-1D90-587A-44863AD49788}"/>
              </a:ext>
              <a:ext uri="{C183D7F6-B498-43B3-948B-1728B52AA6E4}">
                <adec:decorative xmlns:adec="http://schemas.microsoft.com/office/drawing/2017/decorative" val="1"/>
              </a:ext>
            </a:extLst>
          </p:cNvPr>
          <p:cNvGrpSpPr/>
          <p:nvPr/>
        </p:nvGrpSpPr>
        <p:grpSpPr>
          <a:xfrm>
            <a:off x="969218" y="2616369"/>
            <a:ext cx="1492622" cy="838122"/>
            <a:chOff x="1303715" y="2663446"/>
            <a:chExt cx="1989934" cy="811726"/>
          </a:xfrm>
        </p:grpSpPr>
        <p:pic>
          <p:nvPicPr>
            <p:cNvPr id="5" name="Graphic 4">
              <a:extLst>
                <a:ext uri="{FF2B5EF4-FFF2-40B4-BE49-F238E27FC236}">
                  <a16:creationId xmlns:a16="http://schemas.microsoft.com/office/drawing/2014/main" id="{16CFB154-DC26-88C8-FA8B-1BB07767EB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090" y="2663877"/>
              <a:ext cx="457200" cy="457200"/>
            </a:xfrm>
            <a:prstGeom prst="rect">
              <a:avLst/>
            </a:prstGeom>
          </p:spPr>
        </p:pic>
        <p:pic>
          <p:nvPicPr>
            <p:cNvPr id="6" name="Graphic 5">
              <a:extLst>
                <a:ext uri="{FF2B5EF4-FFF2-40B4-BE49-F238E27FC236}">
                  <a16:creationId xmlns:a16="http://schemas.microsoft.com/office/drawing/2014/main" id="{38F23CB4-DD5F-4A49-3DD4-FAE3CA987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527" y="2663446"/>
              <a:ext cx="457200" cy="457200"/>
            </a:xfrm>
            <a:prstGeom prst="rect">
              <a:avLst/>
            </a:prstGeom>
          </p:spPr>
        </p:pic>
        <p:pic>
          <p:nvPicPr>
            <p:cNvPr id="7" name="Graphic 6">
              <a:extLst>
                <a:ext uri="{FF2B5EF4-FFF2-40B4-BE49-F238E27FC236}">
                  <a16:creationId xmlns:a16="http://schemas.microsoft.com/office/drawing/2014/main" id="{5CF95B97-33D1-16D3-F359-A4571BA00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0005" y="2663446"/>
              <a:ext cx="457200" cy="457200"/>
            </a:xfrm>
            <a:prstGeom prst="rect">
              <a:avLst/>
            </a:prstGeom>
          </p:spPr>
        </p:pic>
        <p:pic>
          <p:nvPicPr>
            <p:cNvPr id="8" name="Graphic 7">
              <a:extLst>
                <a:ext uri="{FF2B5EF4-FFF2-40B4-BE49-F238E27FC236}">
                  <a16:creationId xmlns:a16="http://schemas.microsoft.com/office/drawing/2014/main" id="{6D1F16A0-2101-1EEB-0245-5C97A6106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6237" y="2992964"/>
              <a:ext cx="457200" cy="457200"/>
            </a:xfrm>
            <a:prstGeom prst="rect">
              <a:avLst/>
            </a:prstGeom>
          </p:spPr>
        </p:pic>
        <p:pic>
          <p:nvPicPr>
            <p:cNvPr id="9" name="Graphic 8">
              <a:extLst>
                <a:ext uri="{FF2B5EF4-FFF2-40B4-BE49-F238E27FC236}">
                  <a16:creationId xmlns:a16="http://schemas.microsoft.com/office/drawing/2014/main" id="{69393C4A-69AD-E8F9-D409-5B5C628DDD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8602" y="2992921"/>
              <a:ext cx="457200" cy="457200"/>
            </a:xfrm>
            <a:prstGeom prst="rect">
              <a:avLst/>
            </a:prstGeom>
          </p:spPr>
        </p:pic>
        <p:pic>
          <p:nvPicPr>
            <p:cNvPr id="10" name="Graphic 9">
              <a:extLst>
                <a:ext uri="{FF2B5EF4-FFF2-40B4-BE49-F238E27FC236}">
                  <a16:creationId xmlns:a16="http://schemas.microsoft.com/office/drawing/2014/main" id="{E7AA3329-D16A-CA08-FE6F-A8D4F3FA62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449" y="2998295"/>
              <a:ext cx="457200" cy="457200"/>
            </a:xfrm>
            <a:prstGeom prst="rect">
              <a:avLst/>
            </a:prstGeom>
          </p:spPr>
        </p:pic>
        <p:pic>
          <p:nvPicPr>
            <p:cNvPr id="11" name="Graphic 10">
              <a:extLst>
                <a:ext uri="{FF2B5EF4-FFF2-40B4-BE49-F238E27FC236}">
                  <a16:creationId xmlns:a16="http://schemas.microsoft.com/office/drawing/2014/main" id="{04A651B6-9B4D-8AE5-0B73-0446BD4BA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715" y="3017972"/>
              <a:ext cx="457200" cy="457200"/>
            </a:xfrm>
            <a:prstGeom prst="rect">
              <a:avLst/>
            </a:prstGeom>
          </p:spPr>
        </p:pic>
      </p:grpSp>
      <p:grpSp>
        <p:nvGrpSpPr>
          <p:cNvPr id="12" name="Group 11">
            <a:extLst>
              <a:ext uri="{FF2B5EF4-FFF2-40B4-BE49-F238E27FC236}">
                <a16:creationId xmlns:a16="http://schemas.microsoft.com/office/drawing/2014/main" id="{BADBCC16-7558-DDC8-453A-A3B77E957999}"/>
              </a:ext>
              <a:ext uri="{C183D7F6-B498-43B3-948B-1728B52AA6E4}">
                <adec:decorative xmlns:adec="http://schemas.microsoft.com/office/drawing/2017/decorative" val="1"/>
              </a:ext>
            </a:extLst>
          </p:cNvPr>
          <p:cNvGrpSpPr/>
          <p:nvPr/>
        </p:nvGrpSpPr>
        <p:grpSpPr>
          <a:xfrm>
            <a:off x="512398" y="3835865"/>
            <a:ext cx="1271420" cy="472066"/>
            <a:chOff x="1754648" y="3828857"/>
            <a:chExt cx="1101831" cy="334698"/>
          </a:xfrm>
        </p:grpSpPr>
        <p:pic>
          <p:nvPicPr>
            <p:cNvPr id="13" name="Graphic 12">
              <a:extLst>
                <a:ext uri="{FF2B5EF4-FFF2-40B4-BE49-F238E27FC236}">
                  <a16:creationId xmlns:a16="http://schemas.microsoft.com/office/drawing/2014/main" id="{3CB20BA6-54FB-FB2E-AB76-347853908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4648" y="3828857"/>
              <a:ext cx="312953" cy="334698"/>
            </a:xfrm>
            <a:prstGeom prst="rect">
              <a:avLst/>
            </a:prstGeom>
          </p:spPr>
        </p:pic>
        <p:pic>
          <p:nvPicPr>
            <p:cNvPr id="14" name="Graphic 13">
              <a:extLst>
                <a:ext uri="{FF2B5EF4-FFF2-40B4-BE49-F238E27FC236}">
                  <a16:creationId xmlns:a16="http://schemas.microsoft.com/office/drawing/2014/main" id="{B2D318A0-8C53-D6AC-9DA6-59791B1299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9202" y="3828857"/>
              <a:ext cx="312953" cy="334698"/>
            </a:xfrm>
            <a:prstGeom prst="rect">
              <a:avLst/>
            </a:prstGeom>
          </p:spPr>
        </p:pic>
        <p:pic>
          <p:nvPicPr>
            <p:cNvPr id="15" name="Graphic 14">
              <a:extLst>
                <a:ext uri="{FF2B5EF4-FFF2-40B4-BE49-F238E27FC236}">
                  <a16:creationId xmlns:a16="http://schemas.microsoft.com/office/drawing/2014/main" id="{198974AE-E551-6265-D08A-F3880576F8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3526" y="3828857"/>
              <a:ext cx="312953" cy="334698"/>
            </a:xfrm>
            <a:prstGeom prst="rect">
              <a:avLst/>
            </a:prstGeom>
          </p:spPr>
        </p:pic>
      </p:grpSp>
      <p:grpSp>
        <p:nvGrpSpPr>
          <p:cNvPr id="16" name="Group 15">
            <a:extLst>
              <a:ext uri="{FF2B5EF4-FFF2-40B4-BE49-F238E27FC236}">
                <a16:creationId xmlns:a16="http://schemas.microsoft.com/office/drawing/2014/main" id="{39A3A4D5-0B3F-1DDE-5406-ECE868A72199}"/>
              </a:ext>
              <a:ext uri="{C183D7F6-B498-43B3-948B-1728B52AA6E4}">
                <adec:decorative xmlns:adec="http://schemas.microsoft.com/office/drawing/2017/decorative" val="1"/>
              </a:ext>
            </a:extLst>
          </p:cNvPr>
          <p:cNvGrpSpPr/>
          <p:nvPr/>
        </p:nvGrpSpPr>
        <p:grpSpPr>
          <a:xfrm>
            <a:off x="2025858" y="3734144"/>
            <a:ext cx="1122063" cy="744954"/>
            <a:chOff x="1689277" y="3738900"/>
            <a:chExt cx="1251449" cy="768919"/>
          </a:xfrm>
        </p:grpSpPr>
        <p:grpSp>
          <p:nvGrpSpPr>
            <p:cNvPr id="17" name="Group 16">
              <a:extLst>
                <a:ext uri="{FF2B5EF4-FFF2-40B4-BE49-F238E27FC236}">
                  <a16:creationId xmlns:a16="http://schemas.microsoft.com/office/drawing/2014/main" id="{318CE12E-63BA-F889-C0C4-651EC24BA677}"/>
                </a:ext>
              </a:extLst>
            </p:cNvPr>
            <p:cNvGrpSpPr/>
            <p:nvPr/>
          </p:nvGrpSpPr>
          <p:grpSpPr>
            <a:xfrm>
              <a:off x="1689277" y="3738900"/>
              <a:ext cx="1251449" cy="470843"/>
              <a:chOff x="1869280" y="3872510"/>
              <a:chExt cx="1251449" cy="470843"/>
            </a:xfrm>
          </p:grpSpPr>
          <p:pic>
            <p:nvPicPr>
              <p:cNvPr id="20" name="Graphic 19">
                <a:extLst>
                  <a:ext uri="{FF2B5EF4-FFF2-40B4-BE49-F238E27FC236}">
                    <a16:creationId xmlns:a16="http://schemas.microsoft.com/office/drawing/2014/main" id="{9982F2B9-33E5-E527-FDDA-038BCFB3C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9280" y="3872510"/>
                <a:ext cx="459118" cy="459118"/>
              </a:xfrm>
              <a:prstGeom prst="rect">
                <a:avLst/>
              </a:prstGeom>
            </p:spPr>
          </p:pic>
          <p:pic>
            <p:nvPicPr>
              <p:cNvPr id="21" name="Graphic 20">
                <a:extLst>
                  <a:ext uri="{FF2B5EF4-FFF2-40B4-BE49-F238E27FC236}">
                    <a16:creationId xmlns:a16="http://schemas.microsoft.com/office/drawing/2014/main" id="{16D545F3-A901-52E9-B383-E58B3F7AA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028" y="3884234"/>
                <a:ext cx="459118" cy="459118"/>
              </a:xfrm>
              <a:prstGeom prst="rect">
                <a:avLst/>
              </a:prstGeom>
            </p:spPr>
          </p:pic>
          <p:pic>
            <p:nvPicPr>
              <p:cNvPr id="22" name="Graphic 21">
                <a:extLst>
                  <a:ext uri="{FF2B5EF4-FFF2-40B4-BE49-F238E27FC236}">
                    <a16:creationId xmlns:a16="http://schemas.microsoft.com/office/drawing/2014/main" id="{1E5987DC-5CF1-ABFE-A5DB-C11A0C6A9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1611" y="3884235"/>
                <a:ext cx="459118" cy="459118"/>
              </a:xfrm>
              <a:prstGeom prst="rect">
                <a:avLst/>
              </a:prstGeom>
            </p:spPr>
          </p:pic>
        </p:grpSp>
        <p:pic>
          <p:nvPicPr>
            <p:cNvPr id="18" name="Graphic 17">
              <a:extLst>
                <a:ext uri="{FF2B5EF4-FFF2-40B4-BE49-F238E27FC236}">
                  <a16:creationId xmlns:a16="http://schemas.microsoft.com/office/drawing/2014/main" id="{E1A48398-4092-F432-4CFD-3BB6B97B5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2335" y="4048701"/>
              <a:ext cx="459118" cy="459118"/>
            </a:xfrm>
            <a:prstGeom prst="rect">
              <a:avLst/>
            </a:prstGeom>
          </p:spPr>
        </p:pic>
        <p:pic>
          <p:nvPicPr>
            <p:cNvPr id="19" name="Graphic 18">
              <a:extLst>
                <a:ext uri="{FF2B5EF4-FFF2-40B4-BE49-F238E27FC236}">
                  <a16:creationId xmlns:a16="http://schemas.microsoft.com/office/drawing/2014/main" id="{B962D73F-471E-D992-F5C3-E6E474A5C5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1128" y="4032811"/>
              <a:ext cx="459118" cy="459118"/>
            </a:xfrm>
            <a:prstGeom prst="rect">
              <a:avLst/>
            </a:prstGeom>
          </p:spPr>
        </p:pic>
      </p:grpSp>
      <p:sp>
        <p:nvSpPr>
          <p:cNvPr id="36" name="Rectangle 35">
            <a:extLst>
              <a:ext uri="{FF2B5EF4-FFF2-40B4-BE49-F238E27FC236}">
                <a16:creationId xmlns:a16="http://schemas.microsoft.com/office/drawing/2014/main" id="{F6D08BC9-ED6A-C193-6636-A710CBF9B3F1}"/>
              </a:ext>
              <a:ext uri="{C183D7F6-B498-43B3-948B-1728B52AA6E4}">
                <adec:decorative xmlns:adec="http://schemas.microsoft.com/office/drawing/2017/decorative" val="1"/>
              </a:ext>
            </a:extLst>
          </p:cNvPr>
          <p:cNvSpPr/>
          <p:nvPr/>
        </p:nvSpPr>
        <p:spPr bwMode="auto">
          <a:xfrm>
            <a:off x="6191695" y="3607088"/>
            <a:ext cx="2435712" cy="144378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err="1">
              <a:ln>
                <a:noFill/>
              </a:ln>
              <a:solidFill>
                <a:srgbClr val="50E6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21F29FC5-3BC6-BA72-F523-D7B1EC94FD1B}"/>
              </a:ext>
              <a:ext uri="{C183D7F6-B498-43B3-948B-1728B52AA6E4}">
                <adec:decorative xmlns:adec="http://schemas.microsoft.com/office/drawing/2017/decorative" val="1"/>
              </a:ext>
            </a:extLst>
          </p:cNvPr>
          <p:cNvGrpSpPr/>
          <p:nvPr/>
        </p:nvGrpSpPr>
        <p:grpSpPr>
          <a:xfrm>
            <a:off x="6196435" y="1961831"/>
            <a:ext cx="2435713" cy="1443782"/>
            <a:chOff x="7278858" y="3255389"/>
            <a:chExt cx="2435713" cy="1698116"/>
          </a:xfrm>
        </p:grpSpPr>
        <p:sp>
          <p:nvSpPr>
            <p:cNvPr id="38" name="Rectangle 37">
              <a:extLst>
                <a:ext uri="{FF2B5EF4-FFF2-40B4-BE49-F238E27FC236}">
                  <a16:creationId xmlns:a16="http://schemas.microsoft.com/office/drawing/2014/main" id="{7F2B2DC2-81B6-6F2F-460E-E7182AA63588}"/>
                </a:ext>
                <a:ext uri="{C183D7F6-B498-43B3-948B-1728B52AA6E4}">
                  <adec:decorative xmlns:adec="http://schemas.microsoft.com/office/drawing/2017/decorative" val="1"/>
                </a:ext>
              </a:extLst>
            </p:cNvPr>
            <p:cNvSpPr/>
            <p:nvPr/>
          </p:nvSpPr>
          <p:spPr bwMode="auto">
            <a:xfrm>
              <a:off x="7278858" y="3255389"/>
              <a:ext cx="2435713" cy="16981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0" cap="none" spc="0" normalizeH="0" baseline="0" noProof="0" err="1">
                <a:ln>
                  <a:noFill/>
                </a:ln>
                <a:solidFill>
                  <a:srgbClr val="50E6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7F0C5EF8-4DF2-B2EA-CBEA-6E1CBA47535C}"/>
                </a:ext>
              </a:extLst>
            </p:cNvPr>
            <p:cNvSpPr/>
            <p:nvPr/>
          </p:nvSpPr>
          <p:spPr>
            <a:xfrm>
              <a:off x="7932013" y="3362581"/>
              <a:ext cx="1079078" cy="184666"/>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70 x Azure VMs</a:t>
              </a:r>
            </a:p>
          </p:txBody>
        </p:sp>
      </p:grpSp>
      <p:sp>
        <p:nvSpPr>
          <p:cNvPr id="40" name="Rectangle 39">
            <a:extLst>
              <a:ext uri="{FF2B5EF4-FFF2-40B4-BE49-F238E27FC236}">
                <a16:creationId xmlns:a16="http://schemas.microsoft.com/office/drawing/2014/main" id="{479DC430-82ED-0214-EA07-A15F5E55DACD}"/>
              </a:ext>
            </a:extLst>
          </p:cNvPr>
          <p:cNvSpPr/>
          <p:nvPr/>
        </p:nvSpPr>
        <p:spPr>
          <a:xfrm>
            <a:off x="6740136" y="3722156"/>
            <a:ext cx="1748835" cy="246221"/>
          </a:xfrm>
          <a:prstGeom prst="rect">
            <a:avLst/>
          </a:prstGeom>
        </p:spPr>
        <p:txBody>
          <a:bodyPr wrap="squar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30</a:t>
            </a:r>
            <a:r>
              <a:rPr kumimoji="0" lang="en-US" sz="1600" b="0" i="0" u="none" strike="noStrike" kern="1200" cap="none" spc="0" normalizeH="0" baseline="0" noProof="0">
                <a:ln>
                  <a:noFill/>
                </a:ln>
                <a:solidFill>
                  <a:srgbClr val="50E6FF"/>
                </a:solidFill>
                <a:effectLst/>
                <a:uLnTx/>
                <a:uFillTx/>
                <a:latin typeface="Segoe UI Semibold"/>
                <a:ea typeface="+mn-ea"/>
                <a:cs typeface="+mn-cs"/>
              </a:rPr>
              <a:t> </a:t>
            </a:r>
            <a:r>
              <a:rPr kumimoji="0" lang="en-US" sz="1200" b="0" i="0" u="none" strike="noStrike" kern="1200" cap="none" spc="0" normalizeH="0" baseline="0" noProof="0">
                <a:ln>
                  <a:noFill/>
                </a:ln>
                <a:solidFill>
                  <a:srgbClr val="50E6FF"/>
                </a:solidFill>
                <a:effectLst/>
                <a:uLnTx/>
                <a:uFillTx/>
                <a:latin typeface="Segoe UI Semibold"/>
                <a:ea typeface="+mn-ea"/>
                <a:cs typeface="+mn-cs"/>
              </a:rPr>
              <a:t>Arc-enabled servers</a:t>
            </a:r>
          </a:p>
        </p:txBody>
      </p:sp>
      <p:pic>
        <p:nvPicPr>
          <p:cNvPr id="41" name="Picture 4">
            <a:extLst>
              <a:ext uri="{FF2B5EF4-FFF2-40B4-BE49-F238E27FC236}">
                <a16:creationId xmlns:a16="http://schemas.microsoft.com/office/drawing/2014/main" id="{4B811C3E-6CDD-1319-F1BB-2739F109B56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8260930" y="3936350"/>
            <a:ext cx="738663" cy="738663"/>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CD187FB9-67B5-8729-D1F7-DC102AB6D90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90347" y="1927529"/>
            <a:ext cx="617485" cy="617485"/>
          </a:xfrm>
          <a:prstGeom prst="rect">
            <a:avLst/>
          </a:prstGeom>
        </p:spPr>
      </p:pic>
      <p:grpSp>
        <p:nvGrpSpPr>
          <p:cNvPr id="45" name="Group 44">
            <a:extLst>
              <a:ext uri="{FF2B5EF4-FFF2-40B4-BE49-F238E27FC236}">
                <a16:creationId xmlns:a16="http://schemas.microsoft.com/office/drawing/2014/main" id="{9C3ACC4B-A3A3-287B-5DB7-DB4C57370FF1}"/>
              </a:ext>
              <a:ext uri="{C183D7F6-B498-43B3-948B-1728B52AA6E4}">
                <adec:decorative xmlns:adec="http://schemas.microsoft.com/office/drawing/2017/decorative" val="1"/>
              </a:ext>
            </a:extLst>
          </p:cNvPr>
          <p:cNvGrpSpPr/>
          <p:nvPr/>
        </p:nvGrpSpPr>
        <p:grpSpPr>
          <a:xfrm>
            <a:off x="6761047" y="4095297"/>
            <a:ext cx="1281900" cy="430887"/>
            <a:chOff x="1567838" y="4260238"/>
            <a:chExt cx="2051460" cy="627864"/>
          </a:xfrm>
        </p:grpSpPr>
        <p:pic>
          <p:nvPicPr>
            <p:cNvPr id="46" name="Graphic 45">
              <a:extLst>
                <a:ext uri="{FF2B5EF4-FFF2-40B4-BE49-F238E27FC236}">
                  <a16:creationId xmlns:a16="http://schemas.microsoft.com/office/drawing/2014/main" id="{0545FFA0-0C11-6C16-557A-8102F44D71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567838" y="4260238"/>
              <a:ext cx="627864" cy="627864"/>
            </a:xfrm>
            <a:prstGeom prst="rect">
              <a:avLst/>
            </a:prstGeom>
          </p:spPr>
        </p:pic>
        <p:pic>
          <p:nvPicPr>
            <p:cNvPr id="47" name="Graphic 46">
              <a:extLst>
                <a:ext uri="{FF2B5EF4-FFF2-40B4-BE49-F238E27FC236}">
                  <a16:creationId xmlns:a16="http://schemas.microsoft.com/office/drawing/2014/main" id="{A1220F53-792C-D6BF-6D24-D5ED68F134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279636" y="4260238"/>
              <a:ext cx="627864" cy="627864"/>
            </a:xfrm>
            <a:prstGeom prst="rect">
              <a:avLst/>
            </a:prstGeom>
          </p:spPr>
        </p:pic>
        <p:pic>
          <p:nvPicPr>
            <p:cNvPr id="48" name="Graphic 47">
              <a:extLst>
                <a:ext uri="{FF2B5EF4-FFF2-40B4-BE49-F238E27FC236}">
                  <a16:creationId xmlns:a16="http://schemas.microsoft.com/office/drawing/2014/main" id="{0DFAE30F-6603-05CD-C30D-D2696FC584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991434" y="4260238"/>
              <a:ext cx="627864" cy="627864"/>
            </a:xfrm>
            <a:prstGeom prst="rect">
              <a:avLst/>
            </a:prstGeom>
          </p:spPr>
        </p:pic>
      </p:grpSp>
      <p:grpSp>
        <p:nvGrpSpPr>
          <p:cNvPr id="49" name="Group 48">
            <a:extLst>
              <a:ext uri="{FF2B5EF4-FFF2-40B4-BE49-F238E27FC236}">
                <a16:creationId xmlns:a16="http://schemas.microsoft.com/office/drawing/2014/main" id="{9FF16B27-6B4C-6C67-1DF2-B60DB496A3F5}"/>
              </a:ext>
              <a:ext uri="{C183D7F6-B498-43B3-948B-1728B52AA6E4}">
                <adec:decorative xmlns:adec="http://schemas.microsoft.com/office/drawing/2017/decorative" val="1"/>
              </a:ext>
            </a:extLst>
          </p:cNvPr>
          <p:cNvGrpSpPr/>
          <p:nvPr/>
        </p:nvGrpSpPr>
        <p:grpSpPr>
          <a:xfrm>
            <a:off x="6740136" y="2395511"/>
            <a:ext cx="1362108" cy="594232"/>
            <a:chOff x="1303715" y="2663446"/>
            <a:chExt cx="1989934" cy="811726"/>
          </a:xfrm>
        </p:grpSpPr>
        <p:pic>
          <p:nvPicPr>
            <p:cNvPr id="50" name="Graphic 49">
              <a:extLst>
                <a:ext uri="{FF2B5EF4-FFF2-40B4-BE49-F238E27FC236}">
                  <a16:creationId xmlns:a16="http://schemas.microsoft.com/office/drawing/2014/main" id="{0648D9B8-3028-8886-9C0B-5148A6AFC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090" y="2663877"/>
              <a:ext cx="457200" cy="457200"/>
            </a:xfrm>
            <a:prstGeom prst="rect">
              <a:avLst/>
            </a:prstGeom>
          </p:spPr>
        </p:pic>
        <p:pic>
          <p:nvPicPr>
            <p:cNvPr id="51" name="Graphic 50">
              <a:extLst>
                <a:ext uri="{FF2B5EF4-FFF2-40B4-BE49-F238E27FC236}">
                  <a16:creationId xmlns:a16="http://schemas.microsoft.com/office/drawing/2014/main" id="{AFAC3159-8CD3-0172-AE81-5E6A2BC53E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2527" y="2663446"/>
              <a:ext cx="457200" cy="457200"/>
            </a:xfrm>
            <a:prstGeom prst="rect">
              <a:avLst/>
            </a:prstGeom>
          </p:spPr>
        </p:pic>
        <p:pic>
          <p:nvPicPr>
            <p:cNvPr id="52" name="Graphic 51">
              <a:extLst>
                <a:ext uri="{FF2B5EF4-FFF2-40B4-BE49-F238E27FC236}">
                  <a16:creationId xmlns:a16="http://schemas.microsoft.com/office/drawing/2014/main" id="{71DE1E2B-964C-1ADB-88B0-ACBB00158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0005" y="2663446"/>
              <a:ext cx="457200" cy="457200"/>
            </a:xfrm>
            <a:prstGeom prst="rect">
              <a:avLst/>
            </a:prstGeom>
          </p:spPr>
        </p:pic>
        <p:pic>
          <p:nvPicPr>
            <p:cNvPr id="53" name="Graphic 52">
              <a:extLst>
                <a:ext uri="{FF2B5EF4-FFF2-40B4-BE49-F238E27FC236}">
                  <a16:creationId xmlns:a16="http://schemas.microsoft.com/office/drawing/2014/main" id="{5BC9DA89-1296-B00F-B025-BC35E3786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6237" y="2992964"/>
              <a:ext cx="457200" cy="457200"/>
            </a:xfrm>
            <a:prstGeom prst="rect">
              <a:avLst/>
            </a:prstGeom>
          </p:spPr>
        </p:pic>
        <p:pic>
          <p:nvPicPr>
            <p:cNvPr id="54" name="Graphic 53">
              <a:extLst>
                <a:ext uri="{FF2B5EF4-FFF2-40B4-BE49-F238E27FC236}">
                  <a16:creationId xmlns:a16="http://schemas.microsoft.com/office/drawing/2014/main" id="{AE0CA718-B707-4CC2-4D2F-64D9C8B258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8602" y="2992921"/>
              <a:ext cx="457200" cy="457200"/>
            </a:xfrm>
            <a:prstGeom prst="rect">
              <a:avLst/>
            </a:prstGeom>
          </p:spPr>
        </p:pic>
        <p:pic>
          <p:nvPicPr>
            <p:cNvPr id="55" name="Graphic 54">
              <a:extLst>
                <a:ext uri="{FF2B5EF4-FFF2-40B4-BE49-F238E27FC236}">
                  <a16:creationId xmlns:a16="http://schemas.microsoft.com/office/drawing/2014/main" id="{CF6F263C-E361-9294-D7F8-A1338E7E8C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449" y="2998295"/>
              <a:ext cx="457200" cy="457200"/>
            </a:xfrm>
            <a:prstGeom prst="rect">
              <a:avLst/>
            </a:prstGeom>
          </p:spPr>
        </p:pic>
        <p:pic>
          <p:nvPicPr>
            <p:cNvPr id="56" name="Graphic 55">
              <a:extLst>
                <a:ext uri="{FF2B5EF4-FFF2-40B4-BE49-F238E27FC236}">
                  <a16:creationId xmlns:a16="http://schemas.microsoft.com/office/drawing/2014/main" id="{FABF159B-6B74-650B-7A1D-349957F4A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715" y="3017972"/>
              <a:ext cx="457200" cy="457200"/>
            </a:xfrm>
            <a:prstGeom prst="rect">
              <a:avLst/>
            </a:prstGeom>
          </p:spPr>
        </p:pic>
      </p:grpSp>
      <p:sp>
        <p:nvSpPr>
          <p:cNvPr id="58" name="TextBox 57">
            <a:extLst>
              <a:ext uri="{FF2B5EF4-FFF2-40B4-BE49-F238E27FC236}">
                <a16:creationId xmlns:a16="http://schemas.microsoft.com/office/drawing/2014/main" id="{FEC13F05-9879-14EC-CFE5-FAC5AC237D6D}"/>
              </a:ext>
            </a:extLst>
          </p:cNvPr>
          <p:cNvSpPr txBox="1"/>
          <p:nvPr/>
        </p:nvSpPr>
        <p:spPr>
          <a:xfrm>
            <a:off x="3622450" y="2824438"/>
            <a:ext cx="1075419" cy="1623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Migrate to Azure</a:t>
            </a:r>
          </a:p>
        </p:txBody>
      </p:sp>
      <p:sp>
        <p:nvSpPr>
          <p:cNvPr id="63" name="TextBox 62">
            <a:extLst>
              <a:ext uri="{FF2B5EF4-FFF2-40B4-BE49-F238E27FC236}">
                <a16:creationId xmlns:a16="http://schemas.microsoft.com/office/drawing/2014/main" id="{C2F75D23-A03B-1037-B812-A25CE536AD3E}"/>
              </a:ext>
            </a:extLst>
          </p:cNvPr>
          <p:cNvSpPr txBox="1"/>
          <p:nvPr/>
        </p:nvSpPr>
        <p:spPr>
          <a:xfrm>
            <a:off x="3613055" y="2279288"/>
            <a:ext cx="1572434"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Servers that are ready to move to the cloud</a:t>
            </a:r>
          </a:p>
        </p:txBody>
      </p:sp>
      <p:cxnSp>
        <p:nvCxnSpPr>
          <p:cNvPr id="64" name="Straight Connector 63">
            <a:extLst>
              <a:ext uri="{FF2B5EF4-FFF2-40B4-BE49-F238E27FC236}">
                <a16:creationId xmlns:a16="http://schemas.microsoft.com/office/drawing/2014/main" id="{7BB5636F-F1E4-6EB8-02A5-67A777EF102C}"/>
              </a:ext>
              <a:ext uri="{C183D7F6-B498-43B3-948B-1728B52AA6E4}">
                <adec:decorative xmlns:adec="http://schemas.microsoft.com/office/drawing/2017/decorative" val="1"/>
              </a:ext>
            </a:extLst>
          </p:cNvPr>
          <p:cNvCxnSpPr>
            <a:cxnSpLocks/>
          </p:cNvCxnSpPr>
          <p:nvPr/>
        </p:nvCxnSpPr>
        <p:spPr>
          <a:xfrm flipH="1">
            <a:off x="3625837" y="2711055"/>
            <a:ext cx="1864612" cy="0"/>
          </a:xfrm>
          <a:prstGeom prst="line">
            <a:avLst/>
          </a:prstGeom>
          <a:noFill/>
          <a:ln w="19050" cap="flat" cmpd="sng" algn="ctr">
            <a:solidFill>
              <a:schemeClr val="accent1"/>
            </a:solidFill>
            <a:prstDash val="solid"/>
            <a:miter lim="800000"/>
            <a:headEnd type="arrow" w="med" len="med"/>
            <a:tailEnd type="none" w="med" len="med"/>
          </a:ln>
          <a:effectLst/>
        </p:spPr>
      </p:cxnSp>
      <p:sp>
        <p:nvSpPr>
          <p:cNvPr id="68" name="Left Brace 67">
            <a:extLst>
              <a:ext uri="{FF2B5EF4-FFF2-40B4-BE49-F238E27FC236}">
                <a16:creationId xmlns:a16="http://schemas.microsoft.com/office/drawing/2014/main" id="{DA112313-64DB-B9EF-B97B-6E930876FA09}"/>
              </a:ext>
              <a:ext uri="{C183D7F6-B498-43B3-948B-1728B52AA6E4}">
                <adec:decorative xmlns:adec="http://schemas.microsoft.com/office/drawing/2017/decorative" val="1"/>
              </a:ext>
            </a:extLst>
          </p:cNvPr>
          <p:cNvSpPr/>
          <p:nvPr/>
        </p:nvSpPr>
        <p:spPr>
          <a:xfrm>
            <a:off x="10320210" y="1915923"/>
            <a:ext cx="331916" cy="313494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9" name="Graphic 15">
            <a:extLst>
              <a:ext uri="{FF2B5EF4-FFF2-40B4-BE49-F238E27FC236}">
                <a16:creationId xmlns:a16="http://schemas.microsoft.com/office/drawing/2014/main" id="{BFA5CE32-AD43-D12C-F447-49A957F8172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1900" y="2113477"/>
            <a:ext cx="456331" cy="456331"/>
          </a:xfrm>
          <a:prstGeom prst="rect">
            <a:avLst/>
          </a:prstGeom>
        </p:spPr>
      </p:pic>
      <p:sp>
        <p:nvSpPr>
          <p:cNvPr id="70" name="TextBox 69">
            <a:extLst>
              <a:ext uri="{FF2B5EF4-FFF2-40B4-BE49-F238E27FC236}">
                <a16:creationId xmlns:a16="http://schemas.microsoft.com/office/drawing/2014/main" id="{A60B33D9-30CB-8948-EA13-C8D30D0F2A1E}"/>
              </a:ext>
            </a:extLst>
          </p:cNvPr>
          <p:cNvSpPr txBox="1"/>
          <p:nvPr/>
        </p:nvSpPr>
        <p:spPr>
          <a:xfrm>
            <a:off x="10737304" y="2560611"/>
            <a:ext cx="1424828"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Microsoft Defender for Cloud</a:t>
            </a:r>
          </a:p>
        </p:txBody>
      </p:sp>
      <p:pic>
        <p:nvPicPr>
          <p:cNvPr id="71" name="Graphic 70">
            <a:extLst>
              <a:ext uri="{FF2B5EF4-FFF2-40B4-BE49-F238E27FC236}">
                <a16:creationId xmlns:a16="http://schemas.microsoft.com/office/drawing/2014/main" id="{8839249A-C2DC-2AD9-0DC8-3FDEF9CDFFCF}"/>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77280" y="2750706"/>
            <a:ext cx="457200" cy="457200"/>
          </a:xfrm>
          <a:prstGeom prst="rect">
            <a:avLst/>
          </a:prstGeom>
        </p:spPr>
      </p:pic>
      <p:sp>
        <p:nvSpPr>
          <p:cNvPr id="72" name="TextBox 71">
            <a:extLst>
              <a:ext uri="{FF2B5EF4-FFF2-40B4-BE49-F238E27FC236}">
                <a16:creationId xmlns:a16="http://schemas.microsoft.com/office/drawing/2014/main" id="{E0287A00-04FC-2BCA-781D-8F4551BF9611}"/>
              </a:ext>
            </a:extLst>
          </p:cNvPr>
          <p:cNvSpPr txBox="1"/>
          <p:nvPr/>
        </p:nvSpPr>
        <p:spPr>
          <a:xfrm>
            <a:off x="10961493" y="3209725"/>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Microsoft Sentinel</a:t>
            </a:r>
          </a:p>
        </p:txBody>
      </p:sp>
      <p:pic>
        <p:nvPicPr>
          <p:cNvPr id="73" name="Graphic 72">
            <a:extLst>
              <a:ext uri="{FF2B5EF4-FFF2-40B4-BE49-F238E27FC236}">
                <a16:creationId xmlns:a16="http://schemas.microsoft.com/office/drawing/2014/main" id="{D8D2B64D-5DEB-8797-DFB1-C0BC448B698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1031" y="3436145"/>
            <a:ext cx="457200" cy="457200"/>
          </a:xfrm>
          <a:prstGeom prst="rect">
            <a:avLst/>
          </a:prstGeom>
        </p:spPr>
      </p:pic>
      <p:sp>
        <p:nvSpPr>
          <p:cNvPr id="74" name="TextBox 73">
            <a:extLst>
              <a:ext uri="{FF2B5EF4-FFF2-40B4-BE49-F238E27FC236}">
                <a16:creationId xmlns:a16="http://schemas.microsoft.com/office/drawing/2014/main" id="{FD5BC386-BF67-AF77-659E-78C86C038BB8}"/>
              </a:ext>
            </a:extLst>
          </p:cNvPr>
          <p:cNvSpPr txBox="1"/>
          <p:nvPr/>
        </p:nvSpPr>
        <p:spPr>
          <a:xfrm>
            <a:off x="11110449" y="3913667"/>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75" name="Graphic 74">
            <a:extLst>
              <a:ext uri="{FF2B5EF4-FFF2-40B4-BE49-F238E27FC236}">
                <a16:creationId xmlns:a16="http://schemas.microsoft.com/office/drawing/2014/main" id="{E1AB091E-100C-7F77-AE34-B32F476A3F5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1031" y="4135117"/>
            <a:ext cx="457200" cy="457200"/>
          </a:xfrm>
          <a:prstGeom prst="rect">
            <a:avLst/>
          </a:prstGeom>
        </p:spPr>
      </p:pic>
      <p:sp>
        <p:nvSpPr>
          <p:cNvPr id="76" name="TextBox 75">
            <a:extLst>
              <a:ext uri="{FF2B5EF4-FFF2-40B4-BE49-F238E27FC236}">
                <a16:creationId xmlns:a16="http://schemas.microsoft.com/office/drawing/2014/main" id="{8CB10E47-E513-B185-0FB7-4538F8D278E2}"/>
              </a:ext>
            </a:extLst>
          </p:cNvPr>
          <p:cNvSpPr txBox="1"/>
          <p:nvPr/>
        </p:nvSpPr>
        <p:spPr>
          <a:xfrm>
            <a:off x="11110449" y="4629100"/>
            <a:ext cx="88877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sp>
        <p:nvSpPr>
          <p:cNvPr id="77" name="TextBox 76">
            <a:extLst>
              <a:ext uri="{FF2B5EF4-FFF2-40B4-BE49-F238E27FC236}">
                <a16:creationId xmlns:a16="http://schemas.microsoft.com/office/drawing/2014/main" id="{25387988-571B-DE59-1A41-2CA7A46FC0A2}"/>
              </a:ext>
            </a:extLst>
          </p:cNvPr>
          <p:cNvSpPr txBox="1"/>
          <p:nvPr/>
        </p:nvSpPr>
        <p:spPr>
          <a:xfrm>
            <a:off x="3680862" y="4445392"/>
            <a:ext cx="1396001"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Onboard to Azure Arc</a:t>
            </a:r>
          </a:p>
        </p:txBody>
      </p:sp>
      <p:sp>
        <p:nvSpPr>
          <p:cNvPr id="78" name="TextBox 77">
            <a:extLst>
              <a:ext uri="{FF2B5EF4-FFF2-40B4-BE49-F238E27FC236}">
                <a16:creationId xmlns:a16="http://schemas.microsoft.com/office/drawing/2014/main" id="{2DC7E00D-92AF-9438-84DB-500659D021C8}"/>
              </a:ext>
            </a:extLst>
          </p:cNvPr>
          <p:cNvSpPr txBox="1"/>
          <p:nvPr/>
        </p:nvSpPr>
        <p:spPr>
          <a:xfrm>
            <a:off x="3680862" y="3905692"/>
            <a:ext cx="2302776"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Servers that are not ready to move to the cloud</a:t>
            </a:r>
          </a:p>
        </p:txBody>
      </p:sp>
      <p:cxnSp>
        <p:nvCxnSpPr>
          <p:cNvPr id="79" name="Straight Connector 78">
            <a:extLst>
              <a:ext uri="{FF2B5EF4-FFF2-40B4-BE49-F238E27FC236}">
                <a16:creationId xmlns:a16="http://schemas.microsoft.com/office/drawing/2014/main" id="{85D3B8F8-5A97-9FFD-EFAD-8F184A05D054}"/>
              </a:ext>
              <a:ext uri="{C183D7F6-B498-43B3-948B-1728B52AA6E4}">
                <adec:decorative xmlns:adec="http://schemas.microsoft.com/office/drawing/2017/decorative" val="1"/>
              </a:ext>
            </a:extLst>
          </p:cNvPr>
          <p:cNvCxnSpPr>
            <a:cxnSpLocks/>
          </p:cNvCxnSpPr>
          <p:nvPr/>
        </p:nvCxnSpPr>
        <p:spPr>
          <a:xfrm flipH="1">
            <a:off x="3682998" y="4305682"/>
            <a:ext cx="1864612" cy="0"/>
          </a:xfrm>
          <a:prstGeom prst="line">
            <a:avLst/>
          </a:prstGeom>
          <a:noFill/>
          <a:ln w="19050" cap="flat" cmpd="sng" algn="ctr">
            <a:solidFill>
              <a:schemeClr val="accent1"/>
            </a:solidFill>
            <a:prstDash val="solid"/>
            <a:miter lim="800000"/>
            <a:headEnd type="arrow" w="med" len="med"/>
            <a:tailEnd type="none" w="med" len="med"/>
          </a:ln>
          <a:effectLst/>
        </p:spPr>
      </p:cxnSp>
      <p:sp>
        <p:nvSpPr>
          <p:cNvPr id="80" name="TextBox 79">
            <a:extLst>
              <a:ext uri="{FF2B5EF4-FFF2-40B4-BE49-F238E27FC236}">
                <a16:creationId xmlns:a16="http://schemas.microsoft.com/office/drawing/2014/main" id="{4E194C7C-99FB-642D-81F6-D1024E8B9C0D}"/>
              </a:ext>
            </a:extLst>
          </p:cNvPr>
          <p:cNvSpPr txBox="1"/>
          <p:nvPr/>
        </p:nvSpPr>
        <p:spPr>
          <a:xfrm>
            <a:off x="9018365" y="2990114"/>
            <a:ext cx="1256717"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Turn on Azure security, monitoring and governance services for all servers </a:t>
            </a:r>
            <a:r>
              <a:rPr kumimoji="0" lang="en-US" sz="900" b="1" i="0" u="none" strike="noStrike" kern="1200" cap="none" spc="0" normalizeH="0" baseline="0" noProof="0">
                <a:ln>
                  <a:noFill/>
                </a:ln>
                <a:solidFill>
                  <a:srgbClr val="50E6FF"/>
                </a:solidFill>
                <a:effectLst/>
                <a:uLnTx/>
                <a:uFillTx/>
                <a:latin typeface="Segoe UI Semibold"/>
                <a:ea typeface="Calibri" panose="020F0502020204030204" pitchFamily="34" charset="0"/>
                <a:cs typeface="+mn-cs"/>
              </a:rPr>
              <a:t>no matter where you are in the migration journey</a:t>
            </a:r>
          </a:p>
        </p:txBody>
      </p:sp>
      <p:sp>
        <p:nvSpPr>
          <p:cNvPr id="23" name="Title 22">
            <a:extLst>
              <a:ext uri="{FF2B5EF4-FFF2-40B4-BE49-F238E27FC236}">
                <a16:creationId xmlns:a16="http://schemas.microsoft.com/office/drawing/2014/main" id="{63C9CA5B-FD64-31F3-F9C8-2C52E821CD0B}"/>
              </a:ext>
            </a:extLst>
          </p:cNvPr>
          <p:cNvSpPr>
            <a:spLocks noGrp="1"/>
          </p:cNvSpPr>
          <p:nvPr>
            <p:ph type="title" idx="4294967295"/>
          </p:nvPr>
        </p:nvSpPr>
        <p:spPr>
          <a:xfrm>
            <a:off x="514579" y="303820"/>
            <a:ext cx="11018520" cy="430887"/>
          </a:xfrm>
        </p:spPr>
        <p:txBody>
          <a:bodyPr/>
          <a:lstStyle/>
          <a:p>
            <a:pPr rtl="0" eaLnBrk="1" fontAlgn="auto" latinLnBrk="0" hangingPunct="1"/>
            <a:r>
              <a:rPr kumimoji="0" lang="en-US" sz="2800" b="1" i="0" u="none" strike="noStrike" kern="1200" cap="none" spc="-50" normalizeH="0" baseline="0" noProof="0">
                <a:ln w="3175">
                  <a:noFill/>
                </a:ln>
                <a:gradFill>
                  <a:gsLst>
                    <a:gs pos="0">
                      <a:srgbClr val="50E6FF"/>
                    </a:gs>
                    <a:gs pos="100000">
                      <a:srgbClr val="CD98CF"/>
                    </a:gs>
                  </a:gsLst>
                  <a:lin ang="2700000" scaled="1"/>
                </a:gradFill>
                <a:effectLst/>
                <a:uLnTx/>
                <a:uFillTx/>
                <a:latin typeface="Segoe UI Semibold"/>
                <a:ea typeface="+mn-ea"/>
                <a:cs typeface="Segoe UI" pitchFamily="34" charset="0"/>
              </a:rPr>
              <a:t>Migrate and Modernize to Azure on your own terms</a:t>
            </a:r>
            <a:endParaRPr lang="en-US" sz="2800">
              <a:effectLst/>
            </a:endParaRPr>
          </a:p>
        </p:txBody>
      </p:sp>
    </p:spTree>
    <p:extLst>
      <p:ext uri="{BB962C8B-B14F-4D97-AF65-F5344CB8AC3E}">
        <p14:creationId xmlns:p14="http://schemas.microsoft.com/office/powerpoint/2010/main" val="982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00"/>
                                        <p:tgtEl>
                                          <p:spTgt spid="3"/>
                                        </p:tgtEl>
                                      </p:cBhvr>
                                    </p:animEffect>
                                    <p:set>
                                      <p:cBhvr>
                                        <p:cTn id="7" dur="1" fill="hold">
                                          <p:stCondLst>
                                            <p:cond delay="299"/>
                                          </p:stCondLst>
                                        </p:cTn>
                                        <p:tgtEl>
                                          <p:spTgt spid="3"/>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300"/>
                                        <p:tgtEl>
                                          <p:spTgt spid="3"/>
                                        </p:tgtEl>
                                      </p:cBhvr>
                                    </p:animEffect>
                                    <p:set>
                                      <p:cBhvr>
                                        <p:cTn id="10" dur="1" fill="hold">
                                          <p:stCondLst>
                                            <p:cond delay="299"/>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 presetClass="entr" presetSubtype="2" decel="10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750" fill="hold"/>
                                        <p:tgtEl>
                                          <p:spTgt spid="68"/>
                                        </p:tgtEl>
                                        <p:attrNameLst>
                                          <p:attrName>ppt_x</p:attrName>
                                        </p:attrNameLst>
                                      </p:cBhvr>
                                      <p:tavLst>
                                        <p:tav tm="0">
                                          <p:val>
                                            <p:strVal val="1+#ppt_w/2"/>
                                          </p:val>
                                        </p:tav>
                                        <p:tav tm="100000">
                                          <p:val>
                                            <p:strVal val="#ppt_x"/>
                                          </p:val>
                                        </p:tav>
                                      </p:tavLst>
                                    </p:anim>
                                    <p:anim calcmode="lin" valueType="num">
                                      <p:cBhvr additive="base">
                                        <p:cTn id="16" dur="75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190AE-2454-4515-A927-3AAD90F54A95}"/>
              </a:ext>
            </a:extLst>
          </p:cNvPr>
          <p:cNvSpPr>
            <a:spLocks noGrp="1"/>
          </p:cNvSpPr>
          <p:nvPr>
            <p:ph type="title"/>
          </p:nvPr>
        </p:nvSpPr>
        <p:spPr>
          <a:xfrm>
            <a:off x="585216" y="3033223"/>
            <a:ext cx="6939304" cy="1107996"/>
          </a:xfrm>
          <a:noFill/>
        </p:spPr>
        <p:txBody>
          <a:bodyPr vert="horz" wrap="square" lIns="0" tIns="0" rIns="0" bIns="0" rtlCol="0" anchor="t" anchorCtr="0">
            <a:spAutoFit/>
          </a:bodyPr>
          <a:lstStyle/>
          <a:p>
            <a:pPr>
              <a:lnSpc>
                <a:spcPct val="100000"/>
              </a:lnSpc>
            </a:pPr>
            <a:r>
              <a:rPr lang="en-US" b="1">
                <a:gradFill>
                  <a:gsLst>
                    <a:gs pos="0">
                      <a:schemeClr val="accent1"/>
                    </a:gs>
                    <a:gs pos="100000">
                      <a:srgbClr val="CD98CF"/>
                    </a:gs>
                  </a:gsLst>
                  <a:lin ang="2700000" scaled="1"/>
                </a:gradFill>
                <a:latin typeface="Segoe UI Semibold"/>
                <a:cs typeface="+mn-cs"/>
              </a:rPr>
              <a:t>Always up to date / “evergreen” with automated updates</a:t>
            </a:r>
          </a:p>
        </p:txBody>
      </p:sp>
    </p:spTree>
    <p:extLst>
      <p:ext uri="{BB962C8B-B14F-4D97-AF65-F5344CB8AC3E}">
        <p14:creationId xmlns:p14="http://schemas.microsoft.com/office/powerpoint/2010/main" val="250611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1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10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 Speaker 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4.xml><?xml version="1.0" encoding="utf-8"?>
<a:theme xmlns:a="http://schemas.openxmlformats.org/drawingml/2006/main" name="KEE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9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6.xml><?xml version="1.0" encoding="utf-8"?>
<a:theme xmlns:a="http://schemas.openxmlformats.org/drawingml/2006/main" name="2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14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docProps/app.xml><?xml version="1.0" encoding="utf-8"?>
<Properties xmlns="http://schemas.openxmlformats.org/officeDocument/2006/extended-properties" xmlns:vt="http://schemas.openxmlformats.org/officeDocument/2006/docPropsVTypes">
  <TotalTime>1936</TotalTime>
  <Words>7511</Words>
  <Application>Microsoft Office PowerPoint</Application>
  <PresentationFormat>Widescreen</PresentationFormat>
  <Paragraphs>2095</Paragraphs>
  <Slides>75</Slides>
  <Notes>52</Notes>
  <HiddenSlides>28</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75</vt:i4>
      </vt:variant>
    </vt:vector>
  </HeadingPairs>
  <TitlesOfParts>
    <vt:vector size="98" baseType="lpstr">
      <vt:lpstr>-apple-system</vt:lpstr>
      <vt:lpstr>Arial</vt:lpstr>
      <vt:lpstr>Calibri</vt:lpstr>
      <vt:lpstr>Calibri Light</vt:lpstr>
      <vt:lpstr>Consolas</vt:lpstr>
      <vt:lpstr>Segoe UI</vt:lpstr>
      <vt:lpstr>Segoe UI Light</vt:lpstr>
      <vt:lpstr>Segoe UI Semibold</vt:lpstr>
      <vt:lpstr>Segoe UI Semilight</vt:lpstr>
      <vt:lpstr>Tenorite</vt:lpstr>
      <vt:lpstr>Wingdings</vt:lpstr>
      <vt:lpstr>Office Theme</vt:lpstr>
      <vt:lpstr>PASS Speaker Template_16x9</vt:lpstr>
      <vt:lpstr>Black Template</vt:lpstr>
      <vt:lpstr>KEEP_Black Template</vt:lpstr>
      <vt:lpstr>19_Black Template</vt:lpstr>
      <vt:lpstr>21_Black Template</vt:lpstr>
      <vt:lpstr>3_Black Template</vt:lpstr>
      <vt:lpstr>1_Black Template</vt:lpstr>
      <vt:lpstr>14_Black Template</vt:lpstr>
      <vt:lpstr>22_Black Template</vt:lpstr>
      <vt:lpstr>13_Black Template</vt:lpstr>
      <vt:lpstr>10_Black Template</vt:lpstr>
      <vt:lpstr>Introduction to Azure Arc-Enabled Data Services</vt:lpstr>
      <vt:lpstr>Rob Sewell</vt:lpstr>
      <vt:lpstr>Why Azure Arc-Enabled Data Services?</vt:lpstr>
      <vt:lpstr>PowerPoint Presentation</vt:lpstr>
      <vt:lpstr>Our Services Are Everywhere</vt:lpstr>
      <vt:lpstr>Management is Everywhere</vt:lpstr>
      <vt:lpstr>Azure 3</vt:lpstr>
      <vt:lpstr>Migrate and Modernize to Azure on your own terms</vt:lpstr>
      <vt:lpstr>Always up to date / “evergreen” with automated updates</vt:lpstr>
      <vt:lpstr>Azure Arc-enabled data services</vt:lpstr>
      <vt:lpstr>Azure Arc-enabled data services | App Modernization</vt:lpstr>
      <vt:lpstr>Arc-enabled SQL MI Business Critical</vt:lpstr>
      <vt:lpstr>Management capabilities comparison by deployment model</vt:lpstr>
      <vt:lpstr>Azure Arc-enabled data services: management comparison</vt:lpstr>
      <vt:lpstr>Database engine feature comparison by deployment model</vt:lpstr>
      <vt:lpstr>Business Critical vs. General Purpose</vt:lpstr>
      <vt:lpstr>Always up to date / “evergreen” with automated updates</vt:lpstr>
      <vt:lpstr>Azure Arc-enabled SQL Managed Instance</vt:lpstr>
      <vt:lpstr>Azure Arc-enabled SQL Managed Instance</vt:lpstr>
      <vt:lpstr>Azure Arc-enabled SQL Managed Instance</vt:lpstr>
      <vt:lpstr>Azure Arc-enabled SQL Managed Instance</vt:lpstr>
      <vt:lpstr>Azure Arc-enabled SQL Managed Instance</vt:lpstr>
      <vt:lpstr>Back up &amp; restore</vt:lpstr>
      <vt:lpstr>Point-In-Time Restore [PITR]</vt:lpstr>
      <vt:lpstr>Point-In-Time Restore [PITR]</vt:lpstr>
      <vt:lpstr>Point-In-Time Restore [PITR]</vt:lpstr>
      <vt:lpstr>Security</vt:lpstr>
      <vt:lpstr>Azure Arc-enabled data services security</vt:lpstr>
      <vt:lpstr>Azure Arc-enabled data services security</vt:lpstr>
      <vt:lpstr>Security Details</vt:lpstr>
      <vt:lpstr>Azure Arc-enabled SQL Managed Instance AD authentication flow (system-managed)</vt:lpstr>
      <vt:lpstr>Azur Azure Arc-enabled SQL Managed Instance AD authentication flow (customer-managed)</vt:lpstr>
      <vt:lpstr>Elastic scale </vt:lpstr>
      <vt:lpstr>Scaling: Azure Arc-enabled SQL Managed Instance</vt:lpstr>
      <vt:lpstr>High availability</vt:lpstr>
      <vt:lpstr>Azure Arc-enabled SQL Managed Instance High Availability</vt:lpstr>
      <vt:lpstr>Azure Arc-enabled SQL Managed Instance</vt:lpstr>
      <vt:lpstr>Azure Arc-enabled SQL Managed Instance</vt:lpstr>
      <vt:lpstr>Azure Arc-enabled SQL Managed Instance</vt:lpstr>
      <vt:lpstr>Azure Arc-enabled SQL Managed Instance</vt:lpstr>
      <vt:lpstr>Azure Arc-enabled SQL Managed Instance</vt:lpstr>
      <vt:lpstr>Azure Arc-enabled SQL Managed Instance</vt:lpstr>
      <vt:lpstr>Azure Arc-enabled SQL Managed Instance</vt:lpstr>
      <vt:lpstr>Architecture Diagrams</vt:lpstr>
      <vt:lpstr>Azure Arc-enabled SQL Managed Instance storage logical architecture</vt:lpstr>
      <vt:lpstr>Kubernetes storage relations</vt:lpstr>
      <vt:lpstr>Azure Arc-enabled SQL Managed Instance  Business Critical tier storage configuration</vt:lpstr>
      <vt:lpstr>Azure Arc-enabled SQL Managed Instance General Purpose tier storage configuration</vt:lpstr>
      <vt:lpstr>Azure Arc-enabled SQL Managed Instance Data Controller storage configuration</vt:lpstr>
      <vt:lpstr>Azure Arc-enabled SQL Managed Instance Disaster Recovery using Failover Groups – Primary site active</vt:lpstr>
      <vt:lpstr>Azure Arc-enabled SQL Managed Instance Disaster Recovery using Failover Groups – DR initiated</vt:lpstr>
      <vt:lpstr>Azure Arc-enabled SQL Managed Instance High Availability – Operational state</vt:lpstr>
      <vt:lpstr>Azure Arc-enabled SQL Managed Instance High Availability – Secondary instance promote to Primary</vt:lpstr>
      <vt:lpstr>Azure Arc-enabled SQL Managed Instance High Availability – Primary instance Pod failure</vt:lpstr>
      <vt:lpstr>Azure Arc-enabled SQL Managed Instance High Availability – Operational state restored</vt:lpstr>
      <vt:lpstr>Azure Arc-enabled SQL Managed Instance Custom Locations namespace mapping</vt:lpstr>
      <vt:lpstr>Azure Arc-enabled SQL Managed Instance Custom Locations Azure tags mapping</vt:lpstr>
      <vt:lpstr>Azure Arc-enabled data services  Directly Connected mode data service upgrade flow</vt:lpstr>
      <vt:lpstr>Azure Arc-enabled data services Indirectly Connected mode data service upgrade flow</vt:lpstr>
      <vt:lpstr>Azure Arc-enabled SQL Managed Instance General Purpose tier upgrade flow – Pre-upgrade</vt:lpstr>
      <vt:lpstr>Azure Arc-enabled SQL Managed Instance General Purpose tier upgrade flow – Pod termination and new, upgraded instance instantiation </vt:lpstr>
      <vt:lpstr>Azure Arc-enabled SQL Managed Instance Business Critical tier upgrade flow – Pre-upgrade</vt:lpstr>
      <vt:lpstr>Azure Arc-enabled SQL Managed Instance Business Critical tier upgrade flow – Pod termination and new, upgraded instance instantiation </vt:lpstr>
      <vt:lpstr>Azure Arc-enabled SQL Managed Instance Business Critical tier upgrade flow – Remaining secondary replicas upgrade rollout</vt:lpstr>
      <vt:lpstr>Azure Arc-enabled SQL Managed Instance Business Critical tier upgrade flow – SQL-level failover and last Pod instantiation</vt:lpstr>
      <vt:lpstr>Azure Arc-enabled data services Network connectivity integrations</vt:lpstr>
      <vt:lpstr>Azure Arc-enabled SQL Managed Instance Client-Server network connectivity flow example</vt:lpstr>
      <vt:lpstr>Azure Arc-enabled SQL Managed Instance SSIS SQL authentication secured access flow example</vt:lpstr>
      <vt:lpstr>Azure Arc-enabled SQL Managed Instance Active Directory authentication secured access flow example</vt:lpstr>
      <vt:lpstr>Azure Arc-enabled data services security and governance overview</vt:lpstr>
      <vt:lpstr>Azure Arc-enabled data services On-premises and multicloud integration</vt:lpstr>
      <vt:lpstr>Azure Arc-enabled services On-premises and multicloud integration</vt:lpstr>
      <vt:lpstr>DEMO TIME</vt:lpstr>
      <vt:lpstr>Resources for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Azure Arc Data Services</dc:title>
  <dc:creator>Rob Sewell</dc:creator>
  <cp:lastModifiedBy>Rob Sewell</cp:lastModifiedBy>
  <cp:revision>29</cp:revision>
  <dcterms:created xsi:type="dcterms:W3CDTF">2021-03-20T07:37:26Z</dcterms:created>
  <dcterms:modified xsi:type="dcterms:W3CDTF">2023-05-02T16:04:23Z</dcterms:modified>
</cp:coreProperties>
</file>